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5" r:id="rId6"/>
    <p:sldId id="257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257" autoAdjust="0"/>
  </p:normalViewPr>
  <p:slideViewPr>
    <p:cSldViewPr snapToGrid="0" showGuides="1">
      <p:cViewPr varScale="1">
        <p:scale>
          <a:sx n="88" d="100"/>
          <a:sy n="88" d="100"/>
        </p:scale>
        <p:origin x="14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0A61E-C183-44E8-827E-6B64AB691DB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DAF330D7-FB96-44DB-A6D9-49FE1C556F53}">
      <dgm:prSet phldrT="[텍스트]"/>
      <dgm:spPr/>
      <dgm:t>
        <a:bodyPr vert="horz"/>
        <a:lstStyle/>
        <a:p>
          <a:pPr latinLnBrk="1"/>
          <a:r>
            <a:rPr lang="en-US" altLang="ko-KR" dirty="0"/>
            <a:t>Computer</a:t>
          </a:r>
          <a:endParaRPr lang="ko-KR" altLang="en-US" dirty="0"/>
        </a:p>
      </dgm:t>
    </dgm:pt>
    <dgm:pt modelId="{646E7455-9646-4E06-A8DF-91ECC6DEE010}" type="parTrans" cxnId="{CB0A4BC6-1727-405A-A5E6-833914F60D56}">
      <dgm:prSet/>
      <dgm:spPr/>
      <dgm:t>
        <a:bodyPr/>
        <a:lstStyle/>
        <a:p>
          <a:pPr latinLnBrk="1"/>
          <a:endParaRPr lang="ko-KR" altLang="en-US"/>
        </a:p>
      </dgm:t>
    </dgm:pt>
    <dgm:pt modelId="{5F350B9F-E268-4BD0-9D59-32FB721FCABC}" type="sibTrans" cxnId="{CB0A4BC6-1727-405A-A5E6-833914F60D56}">
      <dgm:prSet/>
      <dgm:spPr/>
      <dgm:t>
        <a:bodyPr/>
        <a:lstStyle/>
        <a:p>
          <a:pPr latinLnBrk="1"/>
          <a:endParaRPr lang="ko-KR" altLang="en-US"/>
        </a:p>
      </dgm:t>
    </dgm:pt>
    <dgm:pt modelId="{38C66FBB-D13A-4092-BA1C-3365C8FFD8A0}">
      <dgm:prSet phldrT="[텍스트]"/>
      <dgm:spPr/>
      <dgm:t>
        <a:bodyPr/>
        <a:lstStyle/>
        <a:p>
          <a:pPr latinLnBrk="1"/>
          <a:r>
            <a:rPr lang="en-US" altLang="ko-KR" dirty="0"/>
            <a:t>Hardware</a:t>
          </a:r>
          <a:endParaRPr lang="ko-KR" altLang="en-US" dirty="0"/>
        </a:p>
      </dgm:t>
    </dgm:pt>
    <dgm:pt modelId="{1AE0F20B-E080-4089-B0F3-B0EB2338BFA0}" type="parTrans" cxnId="{C75A27A9-02B5-4BD2-8057-61815CB9C990}">
      <dgm:prSet/>
      <dgm:spPr/>
      <dgm:t>
        <a:bodyPr/>
        <a:lstStyle/>
        <a:p>
          <a:pPr latinLnBrk="1"/>
          <a:endParaRPr lang="ko-KR" altLang="en-US"/>
        </a:p>
      </dgm:t>
    </dgm:pt>
    <dgm:pt modelId="{D9F48448-89FF-412C-B6BE-9490018B1CE8}" type="sibTrans" cxnId="{C75A27A9-02B5-4BD2-8057-61815CB9C990}">
      <dgm:prSet/>
      <dgm:spPr/>
      <dgm:t>
        <a:bodyPr/>
        <a:lstStyle/>
        <a:p>
          <a:pPr latinLnBrk="1"/>
          <a:endParaRPr lang="ko-KR" altLang="en-US"/>
        </a:p>
      </dgm:t>
    </dgm:pt>
    <dgm:pt modelId="{42B95EB7-C71F-43AF-AEA0-BF8591BB3D2B}">
      <dgm:prSet phldrT="[텍스트]"/>
      <dgm:spPr/>
      <dgm:t>
        <a:bodyPr/>
        <a:lstStyle/>
        <a:p>
          <a:pPr latinLnBrk="1"/>
          <a:r>
            <a:rPr lang="en-US" altLang="ko-KR" dirty="0"/>
            <a:t>OS</a:t>
          </a:r>
          <a:endParaRPr lang="ko-KR" altLang="en-US" dirty="0"/>
        </a:p>
      </dgm:t>
    </dgm:pt>
    <dgm:pt modelId="{3C762E10-E761-4BA4-AA27-1BEB64AF3199}" type="parTrans" cxnId="{A4D49947-B5AF-4C27-A447-FEB94A6314FC}">
      <dgm:prSet/>
      <dgm:spPr/>
      <dgm:t>
        <a:bodyPr/>
        <a:lstStyle/>
        <a:p>
          <a:pPr latinLnBrk="1"/>
          <a:endParaRPr lang="ko-KR" altLang="en-US"/>
        </a:p>
      </dgm:t>
    </dgm:pt>
    <dgm:pt modelId="{1C016152-326B-4CF0-BD32-9E8C595FE4FF}" type="sibTrans" cxnId="{A4D49947-B5AF-4C27-A447-FEB94A6314FC}">
      <dgm:prSet/>
      <dgm:spPr/>
      <dgm:t>
        <a:bodyPr/>
        <a:lstStyle/>
        <a:p>
          <a:pPr latinLnBrk="1"/>
          <a:endParaRPr lang="ko-KR" altLang="en-US"/>
        </a:p>
      </dgm:t>
    </dgm:pt>
    <dgm:pt modelId="{39616EF2-679F-4A94-A60A-B82A09DE6197}">
      <dgm:prSet phldrT="[텍스트]"/>
      <dgm:spPr/>
      <dgm:t>
        <a:bodyPr/>
        <a:lstStyle/>
        <a:p>
          <a:pPr latinLnBrk="1"/>
          <a:r>
            <a:rPr lang="ko-KR" altLang="en-US" dirty="0"/>
            <a:t>기능</a:t>
          </a:r>
        </a:p>
      </dgm:t>
    </dgm:pt>
    <dgm:pt modelId="{EEB8B664-4F82-46FC-AF7A-77B50FAD51B7}" type="parTrans" cxnId="{470CB375-3565-488C-835F-C28C9D35F7DA}">
      <dgm:prSet/>
      <dgm:spPr/>
      <dgm:t>
        <a:bodyPr/>
        <a:lstStyle/>
        <a:p>
          <a:pPr latinLnBrk="1"/>
          <a:endParaRPr lang="ko-KR" altLang="en-US"/>
        </a:p>
      </dgm:t>
    </dgm:pt>
    <dgm:pt modelId="{0FE57D4D-0D3D-46CB-A54D-C072DAB510AF}" type="sibTrans" cxnId="{470CB375-3565-488C-835F-C28C9D35F7DA}">
      <dgm:prSet/>
      <dgm:spPr/>
      <dgm:t>
        <a:bodyPr/>
        <a:lstStyle/>
        <a:p>
          <a:pPr latinLnBrk="1"/>
          <a:endParaRPr lang="ko-KR" altLang="en-US"/>
        </a:p>
      </dgm:t>
    </dgm:pt>
    <dgm:pt modelId="{1AFFD58B-DB24-451D-8F00-B20E83749954}">
      <dgm:prSet phldrT="[텍스트]"/>
      <dgm:spPr/>
      <dgm:t>
        <a:bodyPr/>
        <a:lstStyle/>
        <a:p>
          <a:pPr latinLnBrk="1"/>
          <a:r>
            <a:rPr lang="ko-KR" altLang="en-US" dirty="0"/>
            <a:t>역사 및 종류</a:t>
          </a:r>
        </a:p>
      </dgm:t>
    </dgm:pt>
    <dgm:pt modelId="{C842AE8A-C064-4CAB-A496-EC70259B3A85}" type="parTrans" cxnId="{30E2BE40-23FC-4812-A446-898C0F10E5A2}">
      <dgm:prSet/>
      <dgm:spPr/>
      <dgm:t>
        <a:bodyPr/>
        <a:lstStyle/>
        <a:p>
          <a:pPr latinLnBrk="1"/>
          <a:endParaRPr lang="ko-KR" altLang="en-US"/>
        </a:p>
      </dgm:t>
    </dgm:pt>
    <dgm:pt modelId="{14DAB89B-2D89-4913-AA45-F5460C048D22}" type="sibTrans" cxnId="{30E2BE40-23FC-4812-A446-898C0F10E5A2}">
      <dgm:prSet/>
      <dgm:spPr/>
      <dgm:t>
        <a:bodyPr/>
        <a:lstStyle/>
        <a:p>
          <a:pPr latinLnBrk="1"/>
          <a:endParaRPr lang="ko-KR" altLang="en-US"/>
        </a:p>
      </dgm:t>
    </dgm:pt>
    <dgm:pt modelId="{585A09B5-85EA-4517-ADD0-45D3AA572E47}">
      <dgm:prSet phldrT="[텍스트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ko-KR" altLang="en-US" dirty="0"/>
            <a:t>구성요소</a:t>
          </a:r>
          <a:r>
            <a:rPr lang="en-US" altLang="ko-KR" dirty="0"/>
            <a:t>/</a:t>
          </a:r>
          <a:r>
            <a:rPr lang="ko-KR" altLang="en-US" dirty="0"/>
            <a:t>기능</a:t>
          </a:r>
        </a:p>
      </dgm:t>
    </dgm:pt>
    <dgm:pt modelId="{A076EB19-601E-4194-BC4C-2758A3ACBAA2}" type="parTrans" cxnId="{63A3FA20-53DF-4459-86D2-3DAE35610A40}">
      <dgm:prSet/>
      <dgm:spPr/>
      <dgm:t>
        <a:bodyPr/>
        <a:lstStyle/>
        <a:p>
          <a:pPr latinLnBrk="1"/>
          <a:endParaRPr lang="ko-KR" altLang="en-US"/>
        </a:p>
      </dgm:t>
    </dgm:pt>
    <dgm:pt modelId="{4B002DB4-ECAA-40C1-AAC4-7AB30F2CC8AE}" type="sibTrans" cxnId="{63A3FA20-53DF-4459-86D2-3DAE35610A40}">
      <dgm:prSet/>
      <dgm:spPr/>
      <dgm:t>
        <a:bodyPr/>
        <a:lstStyle/>
        <a:p>
          <a:pPr latinLnBrk="1"/>
          <a:endParaRPr lang="ko-KR" altLang="en-US"/>
        </a:p>
      </dgm:t>
    </dgm:pt>
    <dgm:pt modelId="{059BB547-FCBE-4CB4-B5A5-7353D3B0DF1B}">
      <dgm:prSet phldrT="[텍스트]"/>
      <dgm:spPr/>
      <dgm:t>
        <a:bodyPr/>
        <a:lstStyle/>
        <a:p>
          <a:pPr latinLnBrk="1"/>
          <a:r>
            <a:rPr lang="en-US" altLang="ko-KR" dirty="0"/>
            <a:t>Software</a:t>
          </a:r>
          <a:endParaRPr lang="ko-KR" altLang="en-US" dirty="0"/>
        </a:p>
      </dgm:t>
    </dgm:pt>
    <dgm:pt modelId="{BBBB4043-CFCE-4074-8600-2E0296DCE12C}" type="parTrans" cxnId="{141EBF03-FAC5-4198-AB89-41509B9A5CE6}">
      <dgm:prSet/>
      <dgm:spPr/>
      <dgm:t>
        <a:bodyPr/>
        <a:lstStyle/>
        <a:p>
          <a:pPr latinLnBrk="1"/>
          <a:endParaRPr lang="ko-KR" altLang="en-US"/>
        </a:p>
      </dgm:t>
    </dgm:pt>
    <dgm:pt modelId="{51ED46C5-2315-4F4E-A559-6FB567F58B43}" type="sibTrans" cxnId="{141EBF03-FAC5-4198-AB89-41509B9A5CE6}">
      <dgm:prSet/>
      <dgm:spPr/>
      <dgm:t>
        <a:bodyPr/>
        <a:lstStyle/>
        <a:p>
          <a:pPr latinLnBrk="1"/>
          <a:endParaRPr lang="ko-KR" altLang="en-US"/>
        </a:p>
      </dgm:t>
    </dgm:pt>
    <dgm:pt modelId="{EF855FDF-D4FC-4276-8FFE-ED020378FCD2}" type="pres">
      <dgm:prSet presAssocID="{ACB0A61E-C183-44E8-827E-6B64AB691DB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7D92613-BA11-411A-BDCC-B3C8ED1D663A}" type="pres">
      <dgm:prSet presAssocID="{DAF330D7-FB96-44DB-A6D9-49FE1C556F53}" presName="root1" presStyleCnt="0"/>
      <dgm:spPr/>
    </dgm:pt>
    <dgm:pt modelId="{FA1AC728-0CEA-4E9D-8458-DF83ED3EF867}" type="pres">
      <dgm:prSet presAssocID="{DAF330D7-FB96-44DB-A6D9-49FE1C556F53}" presName="LevelOneTextNode" presStyleLbl="node0" presStyleIdx="0" presStyleCnt="1">
        <dgm:presLayoutVars>
          <dgm:chPref val="3"/>
        </dgm:presLayoutVars>
      </dgm:prSet>
      <dgm:spPr/>
    </dgm:pt>
    <dgm:pt modelId="{0A20388C-F715-4060-9C0B-8CCBD1ABBE71}" type="pres">
      <dgm:prSet presAssocID="{DAF330D7-FB96-44DB-A6D9-49FE1C556F53}" presName="level2hierChild" presStyleCnt="0"/>
      <dgm:spPr/>
    </dgm:pt>
    <dgm:pt modelId="{C7FFAA67-2F53-4CAB-8E26-3BAA579463E5}" type="pres">
      <dgm:prSet presAssocID="{1AE0F20B-E080-4089-B0F3-B0EB2338BFA0}" presName="conn2-1" presStyleLbl="parChTrans1D2" presStyleIdx="0" presStyleCnt="2"/>
      <dgm:spPr/>
    </dgm:pt>
    <dgm:pt modelId="{5E14157A-866C-40C7-9E7D-9F35ACE865D2}" type="pres">
      <dgm:prSet presAssocID="{1AE0F20B-E080-4089-B0F3-B0EB2338BFA0}" presName="connTx" presStyleLbl="parChTrans1D2" presStyleIdx="0" presStyleCnt="2"/>
      <dgm:spPr/>
    </dgm:pt>
    <dgm:pt modelId="{345A70A4-E846-483C-A509-3ED0A8FDF7CB}" type="pres">
      <dgm:prSet presAssocID="{38C66FBB-D13A-4092-BA1C-3365C8FFD8A0}" presName="root2" presStyleCnt="0"/>
      <dgm:spPr/>
    </dgm:pt>
    <dgm:pt modelId="{CA4A203F-41C9-40B0-B554-59EE2072EA6F}" type="pres">
      <dgm:prSet presAssocID="{38C66FBB-D13A-4092-BA1C-3365C8FFD8A0}" presName="LevelTwoTextNode" presStyleLbl="node2" presStyleIdx="0" presStyleCnt="2">
        <dgm:presLayoutVars>
          <dgm:chPref val="3"/>
        </dgm:presLayoutVars>
      </dgm:prSet>
      <dgm:spPr/>
    </dgm:pt>
    <dgm:pt modelId="{B693B78A-4989-4142-A141-5B354081D7F8}" type="pres">
      <dgm:prSet presAssocID="{38C66FBB-D13A-4092-BA1C-3365C8FFD8A0}" presName="level3hierChild" presStyleCnt="0"/>
      <dgm:spPr/>
    </dgm:pt>
    <dgm:pt modelId="{4247F4EE-9E9F-4194-920F-BC997CCBD213}" type="pres">
      <dgm:prSet presAssocID="{BBBB4043-CFCE-4074-8600-2E0296DCE12C}" presName="conn2-1" presStyleLbl="parChTrans1D2" presStyleIdx="1" presStyleCnt="2"/>
      <dgm:spPr/>
    </dgm:pt>
    <dgm:pt modelId="{31226090-8C8A-446F-BFE5-97E007D03D6B}" type="pres">
      <dgm:prSet presAssocID="{BBBB4043-CFCE-4074-8600-2E0296DCE12C}" presName="connTx" presStyleLbl="parChTrans1D2" presStyleIdx="1" presStyleCnt="2"/>
      <dgm:spPr/>
    </dgm:pt>
    <dgm:pt modelId="{A32F16DA-3F09-49AD-9CEF-D3296CFC6FE6}" type="pres">
      <dgm:prSet presAssocID="{059BB547-FCBE-4CB4-B5A5-7353D3B0DF1B}" presName="root2" presStyleCnt="0"/>
      <dgm:spPr/>
    </dgm:pt>
    <dgm:pt modelId="{4E21C334-82D0-4BA5-AAD0-C103C0A1E462}" type="pres">
      <dgm:prSet presAssocID="{059BB547-FCBE-4CB4-B5A5-7353D3B0DF1B}" presName="LevelTwoTextNode" presStyleLbl="node2" presStyleIdx="1" presStyleCnt="2">
        <dgm:presLayoutVars>
          <dgm:chPref val="3"/>
        </dgm:presLayoutVars>
      </dgm:prSet>
      <dgm:spPr/>
    </dgm:pt>
    <dgm:pt modelId="{8852BB09-281F-4EBC-851B-AA74A235AE80}" type="pres">
      <dgm:prSet presAssocID="{059BB547-FCBE-4CB4-B5A5-7353D3B0DF1B}" presName="level3hierChild" presStyleCnt="0"/>
      <dgm:spPr/>
    </dgm:pt>
    <dgm:pt modelId="{1BAEF1D0-40B1-4D78-8D82-73AE0B2F1335}" type="pres">
      <dgm:prSet presAssocID="{3C762E10-E761-4BA4-AA27-1BEB64AF3199}" presName="conn2-1" presStyleLbl="parChTrans1D3" presStyleIdx="0" presStyleCnt="1"/>
      <dgm:spPr/>
    </dgm:pt>
    <dgm:pt modelId="{C2DA6393-D4F3-4151-868D-CFBA071CBA73}" type="pres">
      <dgm:prSet presAssocID="{3C762E10-E761-4BA4-AA27-1BEB64AF3199}" presName="connTx" presStyleLbl="parChTrans1D3" presStyleIdx="0" presStyleCnt="1"/>
      <dgm:spPr/>
    </dgm:pt>
    <dgm:pt modelId="{564EBE57-9470-4043-9FD7-28751F23F7B0}" type="pres">
      <dgm:prSet presAssocID="{42B95EB7-C71F-43AF-AEA0-BF8591BB3D2B}" presName="root2" presStyleCnt="0"/>
      <dgm:spPr/>
    </dgm:pt>
    <dgm:pt modelId="{ACB9836F-7737-4D3F-90B7-BBC7E311900E}" type="pres">
      <dgm:prSet presAssocID="{42B95EB7-C71F-43AF-AEA0-BF8591BB3D2B}" presName="LevelTwoTextNode" presStyleLbl="node3" presStyleIdx="0" presStyleCnt="1" custLinFactNeighborX="-20000">
        <dgm:presLayoutVars>
          <dgm:chPref val="3"/>
        </dgm:presLayoutVars>
      </dgm:prSet>
      <dgm:spPr/>
    </dgm:pt>
    <dgm:pt modelId="{0A9F948F-BB93-41D1-8847-A0B3F9E1D284}" type="pres">
      <dgm:prSet presAssocID="{42B95EB7-C71F-43AF-AEA0-BF8591BB3D2B}" presName="level3hierChild" presStyleCnt="0"/>
      <dgm:spPr/>
    </dgm:pt>
    <dgm:pt modelId="{6CF2EDB4-638C-46C7-AC98-E890AEC89540}" type="pres">
      <dgm:prSet presAssocID="{EEB8B664-4F82-46FC-AF7A-77B50FAD51B7}" presName="conn2-1" presStyleLbl="parChTrans1D4" presStyleIdx="0" presStyleCnt="3"/>
      <dgm:spPr/>
    </dgm:pt>
    <dgm:pt modelId="{2BFC9072-4EB3-4C48-8F1E-390ECE6610C0}" type="pres">
      <dgm:prSet presAssocID="{EEB8B664-4F82-46FC-AF7A-77B50FAD51B7}" presName="connTx" presStyleLbl="parChTrans1D4" presStyleIdx="0" presStyleCnt="3"/>
      <dgm:spPr/>
    </dgm:pt>
    <dgm:pt modelId="{A3807DA2-3B19-4001-A436-EC1C8975F68D}" type="pres">
      <dgm:prSet presAssocID="{39616EF2-679F-4A94-A60A-B82A09DE6197}" presName="root2" presStyleCnt="0"/>
      <dgm:spPr/>
    </dgm:pt>
    <dgm:pt modelId="{C52BB1DD-463D-4086-95A0-FE707389406D}" type="pres">
      <dgm:prSet presAssocID="{39616EF2-679F-4A94-A60A-B82A09DE6197}" presName="LevelTwoTextNode" presStyleLbl="node4" presStyleIdx="0" presStyleCnt="3" custScaleX="117451" custLinFactNeighborX="-12994" custLinFactNeighborY="2261">
        <dgm:presLayoutVars>
          <dgm:chPref val="3"/>
        </dgm:presLayoutVars>
      </dgm:prSet>
      <dgm:spPr/>
    </dgm:pt>
    <dgm:pt modelId="{8FF42989-CC3A-45CA-A4EC-4B0803409985}" type="pres">
      <dgm:prSet presAssocID="{39616EF2-679F-4A94-A60A-B82A09DE6197}" presName="level3hierChild" presStyleCnt="0"/>
      <dgm:spPr/>
    </dgm:pt>
    <dgm:pt modelId="{471B9A0E-7395-425F-84F8-DA84EACF49B7}" type="pres">
      <dgm:prSet presAssocID="{C842AE8A-C064-4CAB-A496-EC70259B3A85}" presName="conn2-1" presStyleLbl="parChTrans1D4" presStyleIdx="1" presStyleCnt="3"/>
      <dgm:spPr/>
    </dgm:pt>
    <dgm:pt modelId="{3D30FDD1-2A80-48D7-AFE3-ABF5186821CE}" type="pres">
      <dgm:prSet presAssocID="{C842AE8A-C064-4CAB-A496-EC70259B3A85}" presName="connTx" presStyleLbl="parChTrans1D4" presStyleIdx="1" presStyleCnt="3"/>
      <dgm:spPr/>
    </dgm:pt>
    <dgm:pt modelId="{9E897EAE-2DF5-40CB-A7BA-24E6C1A89AAE}" type="pres">
      <dgm:prSet presAssocID="{1AFFD58B-DB24-451D-8F00-B20E83749954}" presName="root2" presStyleCnt="0"/>
      <dgm:spPr/>
    </dgm:pt>
    <dgm:pt modelId="{74753069-E4DE-466C-BC04-38CB1E4EA9F9}" type="pres">
      <dgm:prSet presAssocID="{1AFFD58B-DB24-451D-8F00-B20E83749954}" presName="LevelTwoTextNode" presStyleLbl="node4" presStyleIdx="1" presStyleCnt="3" custScaleX="117451" custLinFactNeighborX="-12994" custLinFactNeighborY="2261">
        <dgm:presLayoutVars>
          <dgm:chPref val="3"/>
        </dgm:presLayoutVars>
      </dgm:prSet>
      <dgm:spPr/>
    </dgm:pt>
    <dgm:pt modelId="{FBFF65A4-91E3-40DE-BC35-72C29F393121}" type="pres">
      <dgm:prSet presAssocID="{1AFFD58B-DB24-451D-8F00-B20E83749954}" presName="level3hierChild" presStyleCnt="0"/>
      <dgm:spPr/>
    </dgm:pt>
    <dgm:pt modelId="{24837B99-620D-40AB-B0A2-A52213EBF864}" type="pres">
      <dgm:prSet presAssocID="{A076EB19-601E-4194-BC4C-2758A3ACBAA2}" presName="conn2-1" presStyleLbl="parChTrans1D4" presStyleIdx="2" presStyleCnt="3"/>
      <dgm:spPr/>
    </dgm:pt>
    <dgm:pt modelId="{50D17F7E-527F-4A6F-9BD6-8C67279661CF}" type="pres">
      <dgm:prSet presAssocID="{A076EB19-601E-4194-BC4C-2758A3ACBAA2}" presName="connTx" presStyleLbl="parChTrans1D4" presStyleIdx="2" presStyleCnt="3"/>
      <dgm:spPr/>
    </dgm:pt>
    <dgm:pt modelId="{0FC6FA00-D766-45EA-B640-904A77ECC8BC}" type="pres">
      <dgm:prSet presAssocID="{585A09B5-85EA-4517-ADD0-45D3AA572E47}" presName="root2" presStyleCnt="0"/>
      <dgm:spPr/>
    </dgm:pt>
    <dgm:pt modelId="{FA6B5D18-25C3-46A9-8532-251A1E6910A0}" type="pres">
      <dgm:prSet presAssocID="{585A09B5-85EA-4517-ADD0-45D3AA572E47}" presName="LevelTwoTextNode" presStyleLbl="node4" presStyleIdx="2" presStyleCnt="3" custScaleX="117451" custLinFactNeighborX="-12994" custLinFactNeighborY="2261">
        <dgm:presLayoutVars>
          <dgm:chPref val="3"/>
        </dgm:presLayoutVars>
      </dgm:prSet>
      <dgm:spPr/>
    </dgm:pt>
    <dgm:pt modelId="{567B0356-2418-47EE-A09F-5E69B0726969}" type="pres">
      <dgm:prSet presAssocID="{585A09B5-85EA-4517-ADD0-45D3AA572E47}" presName="level3hierChild" presStyleCnt="0"/>
      <dgm:spPr/>
    </dgm:pt>
  </dgm:ptLst>
  <dgm:cxnLst>
    <dgm:cxn modelId="{98403856-7AFF-4805-8144-F47F30682638}" type="presOf" srcId="{3C762E10-E761-4BA4-AA27-1BEB64AF3199}" destId="{C2DA6393-D4F3-4151-868D-CFBA071CBA73}" srcOrd="1" destOrd="0" presId="urn:microsoft.com/office/officeart/2005/8/layout/hierarchy2"/>
    <dgm:cxn modelId="{8B6A63D6-A1D1-410F-BD57-B88E633A96D4}" type="presOf" srcId="{38C66FBB-D13A-4092-BA1C-3365C8FFD8A0}" destId="{CA4A203F-41C9-40B0-B554-59EE2072EA6F}" srcOrd="0" destOrd="0" presId="urn:microsoft.com/office/officeart/2005/8/layout/hierarchy2"/>
    <dgm:cxn modelId="{48517398-3B1D-44FF-9C7E-9CC5CA9808E9}" type="presOf" srcId="{585A09B5-85EA-4517-ADD0-45D3AA572E47}" destId="{FA6B5D18-25C3-46A9-8532-251A1E6910A0}" srcOrd="0" destOrd="0" presId="urn:microsoft.com/office/officeart/2005/8/layout/hierarchy2"/>
    <dgm:cxn modelId="{4060FC4D-260C-49AD-87BE-5DB7D418E41B}" type="presOf" srcId="{C842AE8A-C064-4CAB-A496-EC70259B3A85}" destId="{3D30FDD1-2A80-48D7-AFE3-ABF5186821CE}" srcOrd="1" destOrd="0" presId="urn:microsoft.com/office/officeart/2005/8/layout/hierarchy2"/>
    <dgm:cxn modelId="{BBDFAA48-1E36-460B-8880-26068E90DC29}" type="presOf" srcId="{1AE0F20B-E080-4089-B0F3-B0EB2338BFA0}" destId="{5E14157A-866C-40C7-9E7D-9F35ACE865D2}" srcOrd="1" destOrd="0" presId="urn:microsoft.com/office/officeart/2005/8/layout/hierarchy2"/>
    <dgm:cxn modelId="{298A8CDE-9664-4C05-9661-72A481D92F02}" type="presOf" srcId="{A076EB19-601E-4194-BC4C-2758A3ACBAA2}" destId="{50D17F7E-527F-4A6F-9BD6-8C67279661CF}" srcOrd="1" destOrd="0" presId="urn:microsoft.com/office/officeart/2005/8/layout/hierarchy2"/>
    <dgm:cxn modelId="{0EE83F84-3022-4BCC-B61C-C24E4702D0D1}" type="presOf" srcId="{C842AE8A-C064-4CAB-A496-EC70259B3A85}" destId="{471B9A0E-7395-425F-84F8-DA84EACF49B7}" srcOrd="0" destOrd="0" presId="urn:microsoft.com/office/officeart/2005/8/layout/hierarchy2"/>
    <dgm:cxn modelId="{70D9854B-D585-4EFC-ADFC-517E2D160A04}" type="presOf" srcId="{42B95EB7-C71F-43AF-AEA0-BF8591BB3D2B}" destId="{ACB9836F-7737-4D3F-90B7-BBC7E311900E}" srcOrd="0" destOrd="0" presId="urn:microsoft.com/office/officeart/2005/8/layout/hierarchy2"/>
    <dgm:cxn modelId="{426DD4AA-C2A3-4689-971C-30DFCF7A657F}" type="presOf" srcId="{39616EF2-679F-4A94-A60A-B82A09DE6197}" destId="{C52BB1DD-463D-4086-95A0-FE707389406D}" srcOrd="0" destOrd="0" presId="urn:microsoft.com/office/officeart/2005/8/layout/hierarchy2"/>
    <dgm:cxn modelId="{69DDE94E-E61E-43EB-8350-FFD21B2A2A50}" type="presOf" srcId="{A076EB19-601E-4194-BC4C-2758A3ACBAA2}" destId="{24837B99-620D-40AB-B0A2-A52213EBF864}" srcOrd="0" destOrd="0" presId="urn:microsoft.com/office/officeart/2005/8/layout/hierarchy2"/>
    <dgm:cxn modelId="{141EBF03-FAC5-4198-AB89-41509B9A5CE6}" srcId="{DAF330D7-FB96-44DB-A6D9-49FE1C556F53}" destId="{059BB547-FCBE-4CB4-B5A5-7353D3B0DF1B}" srcOrd="1" destOrd="0" parTransId="{BBBB4043-CFCE-4074-8600-2E0296DCE12C}" sibTransId="{51ED46C5-2315-4F4E-A559-6FB567F58B43}"/>
    <dgm:cxn modelId="{35B32F47-0DFC-4B28-8D46-D2A5824FCCBB}" type="presOf" srcId="{BBBB4043-CFCE-4074-8600-2E0296DCE12C}" destId="{31226090-8C8A-446F-BFE5-97E007D03D6B}" srcOrd="1" destOrd="0" presId="urn:microsoft.com/office/officeart/2005/8/layout/hierarchy2"/>
    <dgm:cxn modelId="{0B142E2E-5266-4236-A534-8CB049B3B0F8}" type="presOf" srcId="{BBBB4043-CFCE-4074-8600-2E0296DCE12C}" destId="{4247F4EE-9E9F-4194-920F-BC997CCBD213}" srcOrd="0" destOrd="0" presId="urn:microsoft.com/office/officeart/2005/8/layout/hierarchy2"/>
    <dgm:cxn modelId="{B3EBF8D4-02C6-4A55-9630-8E1205C5CF35}" type="presOf" srcId="{ACB0A61E-C183-44E8-827E-6B64AB691DB2}" destId="{EF855FDF-D4FC-4276-8FFE-ED020378FCD2}" srcOrd="0" destOrd="0" presId="urn:microsoft.com/office/officeart/2005/8/layout/hierarchy2"/>
    <dgm:cxn modelId="{C75A27A9-02B5-4BD2-8057-61815CB9C990}" srcId="{DAF330D7-FB96-44DB-A6D9-49FE1C556F53}" destId="{38C66FBB-D13A-4092-BA1C-3365C8FFD8A0}" srcOrd="0" destOrd="0" parTransId="{1AE0F20B-E080-4089-B0F3-B0EB2338BFA0}" sibTransId="{D9F48448-89FF-412C-B6BE-9490018B1CE8}"/>
    <dgm:cxn modelId="{CC81C9FD-817D-416F-BB03-09D3B8FFBE99}" type="presOf" srcId="{059BB547-FCBE-4CB4-B5A5-7353D3B0DF1B}" destId="{4E21C334-82D0-4BA5-AAD0-C103C0A1E462}" srcOrd="0" destOrd="0" presId="urn:microsoft.com/office/officeart/2005/8/layout/hierarchy2"/>
    <dgm:cxn modelId="{0D7E079D-39B8-4A6B-9E24-51E67244FC63}" type="presOf" srcId="{1AE0F20B-E080-4089-B0F3-B0EB2338BFA0}" destId="{C7FFAA67-2F53-4CAB-8E26-3BAA579463E5}" srcOrd="0" destOrd="0" presId="urn:microsoft.com/office/officeart/2005/8/layout/hierarchy2"/>
    <dgm:cxn modelId="{CB0A4BC6-1727-405A-A5E6-833914F60D56}" srcId="{ACB0A61E-C183-44E8-827E-6B64AB691DB2}" destId="{DAF330D7-FB96-44DB-A6D9-49FE1C556F53}" srcOrd="0" destOrd="0" parTransId="{646E7455-9646-4E06-A8DF-91ECC6DEE010}" sibTransId="{5F350B9F-E268-4BD0-9D59-32FB721FCABC}"/>
    <dgm:cxn modelId="{57CB855C-47FB-4139-9D99-3142125A26E6}" type="presOf" srcId="{EEB8B664-4F82-46FC-AF7A-77B50FAD51B7}" destId="{6CF2EDB4-638C-46C7-AC98-E890AEC89540}" srcOrd="0" destOrd="0" presId="urn:microsoft.com/office/officeart/2005/8/layout/hierarchy2"/>
    <dgm:cxn modelId="{06C73096-810E-4AC3-AA21-19C15617405A}" type="presOf" srcId="{DAF330D7-FB96-44DB-A6D9-49FE1C556F53}" destId="{FA1AC728-0CEA-4E9D-8458-DF83ED3EF867}" srcOrd="0" destOrd="0" presId="urn:microsoft.com/office/officeart/2005/8/layout/hierarchy2"/>
    <dgm:cxn modelId="{470CB375-3565-488C-835F-C28C9D35F7DA}" srcId="{42B95EB7-C71F-43AF-AEA0-BF8591BB3D2B}" destId="{39616EF2-679F-4A94-A60A-B82A09DE6197}" srcOrd="0" destOrd="0" parTransId="{EEB8B664-4F82-46FC-AF7A-77B50FAD51B7}" sibTransId="{0FE57D4D-0D3D-46CB-A54D-C072DAB510AF}"/>
    <dgm:cxn modelId="{048F5081-FEE3-401C-B7B6-425403B9A2A5}" type="presOf" srcId="{EEB8B664-4F82-46FC-AF7A-77B50FAD51B7}" destId="{2BFC9072-4EB3-4C48-8F1E-390ECE6610C0}" srcOrd="1" destOrd="0" presId="urn:microsoft.com/office/officeart/2005/8/layout/hierarchy2"/>
    <dgm:cxn modelId="{A4D49947-B5AF-4C27-A447-FEB94A6314FC}" srcId="{059BB547-FCBE-4CB4-B5A5-7353D3B0DF1B}" destId="{42B95EB7-C71F-43AF-AEA0-BF8591BB3D2B}" srcOrd="0" destOrd="0" parTransId="{3C762E10-E761-4BA4-AA27-1BEB64AF3199}" sibTransId="{1C016152-326B-4CF0-BD32-9E8C595FE4FF}"/>
    <dgm:cxn modelId="{63A3FA20-53DF-4459-86D2-3DAE35610A40}" srcId="{42B95EB7-C71F-43AF-AEA0-BF8591BB3D2B}" destId="{585A09B5-85EA-4517-ADD0-45D3AA572E47}" srcOrd="2" destOrd="0" parTransId="{A076EB19-601E-4194-BC4C-2758A3ACBAA2}" sibTransId="{4B002DB4-ECAA-40C1-AAC4-7AB30F2CC8AE}"/>
    <dgm:cxn modelId="{D6241690-CA0C-4CC5-A90A-78E735F31DEA}" type="presOf" srcId="{3C762E10-E761-4BA4-AA27-1BEB64AF3199}" destId="{1BAEF1D0-40B1-4D78-8D82-73AE0B2F1335}" srcOrd="0" destOrd="0" presId="urn:microsoft.com/office/officeart/2005/8/layout/hierarchy2"/>
    <dgm:cxn modelId="{30E2BE40-23FC-4812-A446-898C0F10E5A2}" srcId="{42B95EB7-C71F-43AF-AEA0-BF8591BB3D2B}" destId="{1AFFD58B-DB24-451D-8F00-B20E83749954}" srcOrd="1" destOrd="0" parTransId="{C842AE8A-C064-4CAB-A496-EC70259B3A85}" sibTransId="{14DAB89B-2D89-4913-AA45-F5460C048D22}"/>
    <dgm:cxn modelId="{D0DF96C6-2798-42E3-9765-ED4BCD980A5E}" type="presOf" srcId="{1AFFD58B-DB24-451D-8F00-B20E83749954}" destId="{74753069-E4DE-466C-BC04-38CB1E4EA9F9}" srcOrd="0" destOrd="0" presId="urn:microsoft.com/office/officeart/2005/8/layout/hierarchy2"/>
    <dgm:cxn modelId="{F9A2D1D2-B541-46CB-8344-D6029B024267}" type="presParOf" srcId="{EF855FDF-D4FC-4276-8FFE-ED020378FCD2}" destId="{A7D92613-BA11-411A-BDCC-B3C8ED1D663A}" srcOrd="0" destOrd="0" presId="urn:microsoft.com/office/officeart/2005/8/layout/hierarchy2"/>
    <dgm:cxn modelId="{32686F55-F4F1-40AA-A1FC-AFB842E4373D}" type="presParOf" srcId="{A7D92613-BA11-411A-BDCC-B3C8ED1D663A}" destId="{FA1AC728-0CEA-4E9D-8458-DF83ED3EF867}" srcOrd="0" destOrd="0" presId="urn:microsoft.com/office/officeart/2005/8/layout/hierarchy2"/>
    <dgm:cxn modelId="{140742A0-EA64-4689-A54E-39D38803BBAC}" type="presParOf" srcId="{A7D92613-BA11-411A-BDCC-B3C8ED1D663A}" destId="{0A20388C-F715-4060-9C0B-8CCBD1ABBE71}" srcOrd="1" destOrd="0" presId="urn:microsoft.com/office/officeart/2005/8/layout/hierarchy2"/>
    <dgm:cxn modelId="{9919958F-5F6C-4F0E-AEDF-6AF022B4B368}" type="presParOf" srcId="{0A20388C-F715-4060-9C0B-8CCBD1ABBE71}" destId="{C7FFAA67-2F53-4CAB-8E26-3BAA579463E5}" srcOrd="0" destOrd="0" presId="urn:microsoft.com/office/officeart/2005/8/layout/hierarchy2"/>
    <dgm:cxn modelId="{92B2AB3D-6C0F-4E95-B1E6-5ECFE45FB87C}" type="presParOf" srcId="{C7FFAA67-2F53-4CAB-8E26-3BAA579463E5}" destId="{5E14157A-866C-40C7-9E7D-9F35ACE865D2}" srcOrd="0" destOrd="0" presId="urn:microsoft.com/office/officeart/2005/8/layout/hierarchy2"/>
    <dgm:cxn modelId="{04E74C67-7E9C-45C4-9575-7AAEA5CE5A00}" type="presParOf" srcId="{0A20388C-F715-4060-9C0B-8CCBD1ABBE71}" destId="{345A70A4-E846-483C-A509-3ED0A8FDF7CB}" srcOrd="1" destOrd="0" presId="urn:microsoft.com/office/officeart/2005/8/layout/hierarchy2"/>
    <dgm:cxn modelId="{19EE9B86-C9B7-4F41-A6FE-D8074B0D8DBE}" type="presParOf" srcId="{345A70A4-E846-483C-A509-3ED0A8FDF7CB}" destId="{CA4A203F-41C9-40B0-B554-59EE2072EA6F}" srcOrd="0" destOrd="0" presId="urn:microsoft.com/office/officeart/2005/8/layout/hierarchy2"/>
    <dgm:cxn modelId="{1551A617-A62D-4069-95FF-13793FF3A71F}" type="presParOf" srcId="{345A70A4-E846-483C-A509-3ED0A8FDF7CB}" destId="{B693B78A-4989-4142-A141-5B354081D7F8}" srcOrd="1" destOrd="0" presId="urn:microsoft.com/office/officeart/2005/8/layout/hierarchy2"/>
    <dgm:cxn modelId="{D8C0C848-1A09-4B30-A029-2AA9657B7439}" type="presParOf" srcId="{0A20388C-F715-4060-9C0B-8CCBD1ABBE71}" destId="{4247F4EE-9E9F-4194-920F-BC997CCBD213}" srcOrd="2" destOrd="0" presId="urn:microsoft.com/office/officeart/2005/8/layout/hierarchy2"/>
    <dgm:cxn modelId="{201C7C9D-E1A8-4C59-9F98-E56902F7ABBE}" type="presParOf" srcId="{4247F4EE-9E9F-4194-920F-BC997CCBD213}" destId="{31226090-8C8A-446F-BFE5-97E007D03D6B}" srcOrd="0" destOrd="0" presId="urn:microsoft.com/office/officeart/2005/8/layout/hierarchy2"/>
    <dgm:cxn modelId="{EA2348E0-015C-4FE6-99FB-BEFCDE265D39}" type="presParOf" srcId="{0A20388C-F715-4060-9C0B-8CCBD1ABBE71}" destId="{A32F16DA-3F09-49AD-9CEF-D3296CFC6FE6}" srcOrd="3" destOrd="0" presId="urn:microsoft.com/office/officeart/2005/8/layout/hierarchy2"/>
    <dgm:cxn modelId="{31039D4C-82A1-4D3A-9FC0-2C63F8B3998B}" type="presParOf" srcId="{A32F16DA-3F09-49AD-9CEF-D3296CFC6FE6}" destId="{4E21C334-82D0-4BA5-AAD0-C103C0A1E462}" srcOrd="0" destOrd="0" presId="urn:microsoft.com/office/officeart/2005/8/layout/hierarchy2"/>
    <dgm:cxn modelId="{D9172871-EB48-4A12-A0FA-2A92541F5FF6}" type="presParOf" srcId="{A32F16DA-3F09-49AD-9CEF-D3296CFC6FE6}" destId="{8852BB09-281F-4EBC-851B-AA74A235AE80}" srcOrd="1" destOrd="0" presId="urn:microsoft.com/office/officeart/2005/8/layout/hierarchy2"/>
    <dgm:cxn modelId="{C5A61F10-A6F2-48AD-9089-B118C7A76AAB}" type="presParOf" srcId="{8852BB09-281F-4EBC-851B-AA74A235AE80}" destId="{1BAEF1D0-40B1-4D78-8D82-73AE0B2F1335}" srcOrd="0" destOrd="0" presId="urn:microsoft.com/office/officeart/2005/8/layout/hierarchy2"/>
    <dgm:cxn modelId="{B46E8166-3391-49BA-AB17-C040FCA01FCE}" type="presParOf" srcId="{1BAEF1D0-40B1-4D78-8D82-73AE0B2F1335}" destId="{C2DA6393-D4F3-4151-868D-CFBA071CBA73}" srcOrd="0" destOrd="0" presId="urn:microsoft.com/office/officeart/2005/8/layout/hierarchy2"/>
    <dgm:cxn modelId="{DBE01E48-CF55-4FE4-9F5F-FAC02A3CD531}" type="presParOf" srcId="{8852BB09-281F-4EBC-851B-AA74A235AE80}" destId="{564EBE57-9470-4043-9FD7-28751F23F7B0}" srcOrd="1" destOrd="0" presId="urn:microsoft.com/office/officeart/2005/8/layout/hierarchy2"/>
    <dgm:cxn modelId="{80590193-99A7-4D28-922B-2225703459A1}" type="presParOf" srcId="{564EBE57-9470-4043-9FD7-28751F23F7B0}" destId="{ACB9836F-7737-4D3F-90B7-BBC7E311900E}" srcOrd="0" destOrd="0" presId="urn:microsoft.com/office/officeart/2005/8/layout/hierarchy2"/>
    <dgm:cxn modelId="{42A00A51-D0E5-41FD-A14B-A4B950D960EB}" type="presParOf" srcId="{564EBE57-9470-4043-9FD7-28751F23F7B0}" destId="{0A9F948F-BB93-41D1-8847-A0B3F9E1D284}" srcOrd="1" destOrd="0" presId="urn:microsoft.com/office/officeart/2005/8/layout/hierarchy2"/>
    <dgm:cxn modelId="{5B8AFB8A-E6EF-4E98-BA9F-ECAF34DE4DA0}" type="presParOf" srcId="{0A9F948F-BB93-41D1-8847-A0B3F9E1D284}" destId="{6CF2EDB4-638C-46C7-AC98-E890AEC89540}" srcOrd="0" destOrd="0" presId="urn:microsoft.com/office/officeart/2005/8/layout/hierarchy2"/>
    <dgm:cxn modelId="{1957EA4F-BB29-450B-AE0F-789287EBDF2E}" type="presParOf" srcId="{6CF2EDB4-638C-46C7-AC98-E890AEC89540}" destId="{2BFC9072-4EB3-4C48-8F1E-390ECE6610C0}" srcOrd="0" destOrd="0" presId="urn:microsoft.com/office/officeart/2005/8/layout/hierarchy2"/>
    <dgm:cxn modelId="{E57D4DC8-FDFA-457F-A354-3E06A224D05D}" type="presParOf" srcId="{0A9F948F-BB93-41D1-8847-A0B3F9E1D284}" destId="{A3807DA2-3B19-4001-A436-EC1C8975F68D}" srcOrd="1" destOrd="0" presId="urn:microsoft.com/office/officeart/2005/8/layout/hierarchy2"/>
    <dgm:cxn modelId="{C8650681-B164-49A3-8251-76F7A83236E1}" type="presParOf" srcId="{A3807DA2-3B19-4001-A436-EC1C8975F68D}" destId="{C52BB1DD-463D-4086-95A0-FE707389406D}" srcOrd="0" destOrd="0" presId="urn:microsoft.com/office/officeart/2005/8/layout/hierarchy2"/>
    <dgm:cxn modelId="{76547C3F-44E8-41D5-8BDD-BF8F07F3EC87}" type="presParOf" srcId="{A3807DA2-3B19-4001-A436-EC1C8975F68D}" destId="{8FF42989-CC3A-45CA-A4EC-4B0803409985}" srcOrd="1" destOrd="0" presId="urn:microsoft.com/office/officeart/2005/8/layout/hierarchy2"/>
    <dgm:cxn modelId="{8F24D8A5-62ED-4877-81F9-98DCB9C5D8A9}" type="presParOf" srcId="{0A9F948F-BB93-41D1-8847-A0B3F9E1D284}" destId="{471B9A0E-7395-425F-84F8-DA84EACF49B7}" srcOrd="2" destOrd="0" presId="urn:microsoft.com/office/officeart/2005/8/layout/hierarchy2"/>
    <dgm:cxn modelId="{A8181839-DA90-44D5-A0F3-3195268CD850}" type="presParOf" srcId="{471B9A0E-7395-425F-84F8-DA84EACF49B7}" destId="{3D30FDD1-2A80-48D7-AFE3-ABF5186821CE}" srcOrd="0" destOrd="0" presId="urn:microsoft.com/office/officeart/2005/8/layout/hierarchy2"/>
    <dgm:cxn modelId="{8B54AE06-5270-4C64-AC4A-223CF5BB3BE3}" type="presParOf" srcId="{0A9F948F-BB93-41D1-8847-A0B3F9E1D284}" destId="{9E897EAE-2DF5-40CB-A7BA-24E6C1A89AAE}" srcOrd="3" destOrd="0" presId="urn:microsoft.com/office/officeart/2005/8/layout/hierarchy2"/>
    <dgm:cxn modelId="{ADB6F81E-A85F-4678-BDDC-DCB683EF3858}" type="presParOf" srcId="{9E897EAE-2DF5-40CB-A7BA-24E6C1A89AAE}" destId="{74753069-E4DE-466C-BC04-38CB1E4EA9F9}" srcOrd="0" destOrd="0" presId="urn:microsoft.com/office/officeart/2005/8/layout/hierarchy2"/>
    <dgm:cxn modelId="{C7F9970E-8F4B-4AFF-BCA7-3798D1093741}" type="presParOf" srcId="{9E897EAE-2DF5-40CB-A7BA-24E6C1A89AAE}" destId="{FBFF65A4-91E3-40DE-BC35-72C29F393121}" srcOrd="1" destOrd="0" presId="urn:microsoft.com/office/officeart/2005/8/layout/hierarchy2"/>
    <dgm:cxn modelId="{BE4BC6FC-44F9-4146-8DF0-DADF206FFBD0}" type="presParOf" srcId="{0A9F948F-BB93-41D1-8847-A0B3F9E1D284}" destId="{24837B99-620D-40AB-B0A2-A52213EBF864}" srcOrd="4" destOrd="0" presId="urn:microsoft.com/office/officeart/2005/8/layout/hierarchy2"/>
    <dgm:cxn modelId="{D00ED4BA-CCD1-4EC3-8F40-DC0869F1AC3A}" type="presParOf" srcId="{24837B99-620D-40AB-B0A2-A52213EBF864}" destId="{50D17F7E-527F-4A6F-9BD6-8C67279661CF}" srcOrd="0" destOrd="0" presId="urn:microsoft.com/office/officeart/2005/8/layout/hierarchy2"/>
    <dgm:cxn modelId="{15BBB1CD-E41B-4615-B444-7B0F668EB4DA}" type="presParOf" srcId="{0A9F948F-BB93-41D1-8847-A0B3F9E1D284}" destId="{0FC6FA00-D766-45EA-B640-904A77ECC8BC}" srcOrd="5" destOrd="0" presId="urn:microsoft.com/office/officeart/2005/8/layout/hierarchy2"/>
    <dgm:cxn modelId="{1721D244-F2FC-4FF1-BECD-0FC1FC918F83}" type="presParOf" srcId="{0FC6FA00-D766-45EA-B640-904A77ECC8BC}" destId="{FA6B5D18-25C3-46A9-8532-251A1E6910A0}" srcOrd="0" destOrd="0" presId="urn:microsoft.com/office/officeart/2005/8/layout/hierarchy2"/>
    <dgm:cxn modelId="{D6C63938-9766-4F95-B105-17E0803F6128}" type="presParOf" srcId="{0FC6FA00-D766-45EA-B640-904A77ECC8BC}" destId="{567B0356-2418-47EE-A09F-5E69B07269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AC728-0CEA-4E9D-8458-DF83ED3EF867}">
      <dsp:nvSpPr>
        <dsp:cNvPr id="0" name=""/>
        <dsp:cNvSpPr/>
      </dsp:nvSpPr>
      <dsp:spPr>
        <a:xfrm>
          <a:off x="3258" y="1795735"/>
          <a:ext cx="1862861" cy="9314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700" kern="1200" dirty="0"/>
            <a:t>Computer</a:t>
          </a:r>
          <a:endParaRPr lang="ko-KR" altLang="en-US" sz="2700" kern="1200" dirty="0"/>
        </a:p>
      </dsp:txBody>
      <dsp:txXfrm>
        <a:off x="30539" y="1823016"/>
        <a:ext cx="1808299" cy="876868"/>
      </dsp:txXfrm>
    </dsp:sp>
    <dsp:sp modelId="{C7FFAA67-2F53-4CAB-8E26-3BAA579463E5}">
      <dsp:nvSpPr>
        <dsp:cNvPr id="0" name=""/>
        <dsp:cNvSpPr/>
      </dsp:nvSpPr>
      <dsp:spPr>
        <a:xfrm rot="19457599">
          <a:off x="1779868" y="1978679"/>
          <a:ext cx="917648" cy="29970"/>
        </a:xfrm>
        <a:custGeom>
          <a:avLst/>
          <a:gdLst/>
          <a:ahLst/>
          <a:cxnLst/>
          <a:rect l="0" t="0" r="0" b="0"/>
          <a:pathLst>
            <a:path>
              <a:moveTo>
                <a:pt x="0" y="14985"/>
              </a:moveTo>
              <a:lnTo>
                <a:pt x="917648" y="1498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2215751" y="1970723"/>
        <a:ext cx="45882" cy="45882"/>
      </dsp:txXfrm>
    </dsp:sp>
    <dsp:sp modelId="{CA4A203F-41C9-40B0-B554-59EE2072EA6F}">
      <dsp:nvSpPr>
        <dsp:cNvPr id="0" name=""/>
        <dsp:cNvSpPr/>
      </dsp:nvSpPr>
      <dsp:spPr>
        <a:xfrm>
          <a:off x="2611264" y="1260163"/>
          <a:ext cx="1862861" cy="9314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700" kern="1200" dirty="0"/>
            <a:t>Hardware</a:t>
          </a:r>
          <a:endParaRPr lang="ko-KR" altLang="en-US" sz="2700" kern="1200" dirty="0"/>
        </a:p>
      </dsp:txBody>
      <dsp:txXfrm>
        <a:off x="2638545" y="1287444"/>
        <a:ext cx="1808299" cy="876868"/>
      </dsp:txXfrm>
    </dsp:sp>
    <dsp:sp modelId="{4247F4EE-9E9F-4194-920F-BC997CCBD213}">
      <dsp:nvSpPr>
        <dsp:cNvPr id="0" name=""/>
        <dsp:cNvSpPr/>
      </dsp:nvSpPr>
      <dsp:spPr>
        <a:xfrm rot="2142401">
          <a:off x="1779868" y="2514252"/>
          <a:ext cx="917648" cy="29970"/>
        </a:xfrm>
        <a:custGeom>
          <a:avLst/>
          <a:gdLst/>
          <a:ahLst/>
          <a:cxnLst/>
          <a:rect l="0" t="0" r="0" b="0"/>
          <a:pathLst>
            <a:path>
              <a:moveTo>
                <a:pt x="0" y="14985"/>
              </a:moveTo>
              <a:lnTo>
                <a:pt x="917648" y="1498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2215751" y="2506296"/>
        <a:ext cx="45882" cy="45882"/>
      </dsp:txXfrm>
    </dsp:sp>
    <dsp:sp modelId="{4E21C334-82D0-4BA5-AAD0-C103C0A1E462}">
      <dsp:nvSpPr>
        <dsp:cNvPr id="0" name=""/>
        <dsp:cNvSpPr/>
      </dsp:nvSpPr>
      <dsp:spPr>
        <a:xfrm>
          <a:off x="2611264" y="2331308"/>
          <a:ext cx="1862861" cy="9314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700" kern="1200" dirty="0"/>
            <a:t>Software</a:t>
          </a:r>
          <a:endParaRPr lang="ko-KR" altLang="en-US" sz="2700" kern="1200" dirty="0"/>
        </a:p>
      </dsp:txBody>
      <dsp:txXfrm>
        <a:off x="2638545" y="2358589"/>
        <a:ext cx="1808299" cy="876868"/>
      </dsp:txXfrm>
    </dsp:sp>
    <dsp:sp modelId="{1BAEF1D0-40B1-4D78-8D82-73AE0B2F1335}">
      <dsp:nvSpPr>
        <dsp:cNvPr id="0" name=""/>
        <dsp:cNvSpPr/>
      </dsp:nvSpPr>
      <dsp:spPr>
        <a:xfrm>
          <a:off x="4474126" y="2782038"/>
          <a:ext cx="372572" cy="29970"/>
        </a:xfrm>
        <a:custGeom>
          <a:avLst/>
          <a:gdLst/>
          <a:ahLst/>
          <a:cxnLst/>
          <a:rect l="0" t="0" r="0" b="0"/>
          <a:pathLst>
            <a:path>
              <a:moveTo>
                <a:pt x="0" y="14985"/>
              </a:moveTo>
              <a:lnTo>
                <a:pt x="372572" y="14985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4651098" y="2787709"/>
        <a:ext cx="18628" cy="18628"/>
      </dsp:txXfrm>
    </dsp:sp>
    <dsp:sp modelId="{ACB9836F-7737-4D3F-90B7-BBC7E311900E}">
      <dsp:nvSpPr>
        <dsp:cNvPr id="0" name=""/>
        <dsp:cNvSpPr/>
      </dsp:nvSpPr>
      <dsp:spPr>
        <a:xfrm>
          <a:off x="4846699" y="2331308"/>
          <a:ext cx="1862861" cy="931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700" kern="1200" dirty="0"/>
            <a:t>OS</a:t>
          </a:r>
          <a:endParaRPr lang="ko-KR" altLang="en-US" sz="2700" kern="1200" dirty="0"/>
        </a:p>
      </dsp:txBody>
      <dsp:txXfrm>
        <a:off x="4873980" y="2358589"/>
        <a:ext cx="1808299" cy="876868"/>
      </dsp:txXfrm>
    </dsp:sp>
    <dsp:sp modelId="{6CF2EDB4-638C-46C7-AC98-E890AEC89540}">
      <dsp:nvSpPr>
        <dsp:cNvPr id="0" name=""/>
        <dsp:cNvSpPr/>
      </dsp:nvSpPr>
      <dsp:spPr>
        <a:xfrm rot="18589465">
          <a:off x="6463749" y="2256995"/>
          <a:ext cx="1367280" cy="29970"/>
        </a:xfrm>
        <a:custGeom>
          <a:avLst/>
          <a:gdLst/>
          <a:ahLst/>
          <a:cxnLst/>
          <a:rect l="0" t="0" r="0" b="0"/>
          <a:pathLst>
            <a:path>
              <a:moveTo>
                <a:pt x="0" y="14985"/>
              </a:moveTo>
              <a:lnTo>
                <a:pt x="1367280" y="1498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7113207" y="2237799"/>
        <a:ext cx="68364" cy="68364"/>
      </dsp:txXfrm>
    </dsp:sp>
    <dsp:sp modelId="{C52BB1DD-463D-4086-95A0-FE707389406D}">
      <dsp:nvSpPr>
        <dsp:cNvPr id="0" name=""/>
        <dsp:cNvSpPr/>
      </dsp:nvSpPr>
      <dsp:spPr>
        <a:xfrm>
          <a:off x="7585217" y="1281222"/>
          <a:ext cx="2187949" cy="9314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/>
            <a:t>기능</a:t>
          </a:r>
        </a:p>
      </dsp:txBody>
      <dsp:txXfrm>
        <a:off x="7612498" y="1308503"/>
        <a:ext cx="2133387" cy="876868"/>
      </dsp:txXfrm>
    </dsp:sp>
    <dsp:sp modelId="{471B9A0E-7395-425F-84F8-DA84EACF49B7}">
      <dsp:nvSpPr>
        <dsp:cNvPr id="0" name=""/>
        <dsp:cNvSpPr/>
      </dsp:nvSpPr>
      <dsp:spPr>
        <a:xfrm rot="82662">
          <a:off x="6709434" y="2792568"/>
          <a:ext cx="875909" cy="29970"/>
        </a:xfrm>
        <a:custGeom>
          <a:avLst/>
          <a:gdLst/>
          <a:ahLst/>
          <a:cxnLst/>
          <a:rect l="0" t="0" r="0" b="0"/>
          <a:pathLst>
            <a:path>
              <a:moveTo>
                <a:pt x="0" y="14985"/>
              </a:moveTo>
              <a:lnTo>
                <a:pt x="875909" y="1498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7125491" y="2785656"/>
        <a:ext cx="43795" cy="43795"/>
      </dsp:txXfrm>
    </dsp:sp>
    <dsp:sp modelId="{74753069-E4DE-466C-BC04-38CB1E4EA9F9}">
      <dsp:nvSpPr>
        <dsp:cNvPr id="0" name=""/>
        <dsp:cNvSpPr/>
      </dsp:nvSpPr>
      <dsp:spPr>
        <a:xfrm>
          <a:off x="7585217" y="2352368"/>
          <a:ext cx="2187949" cy="9314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/>
            <a:t>역사 및 종류</a:t>
          </a:r>
        </a:p>
      </dsp:txBody>
      <dsp:txXfrm>
        <a:off x="7612498" y="2379649"/>
        <a:ext cx="2133387" cy="876868"/>
      </dsp:txXfrm>
    </dsp:sp>
    <dsp:sp modelId="{24837B99-620D-40AB-B0A2-A52213EBF864}">
      <dsp:nvSpPr>
        <dsp:cNvPr id="0" name=""/>
        <dsp:cNvSpPr/>
      </dsp:nvSpPr>
      <dsp:spPr>
        <a:xfrm rot="3076782">
          <a:off x="6447445" y="3328141"/>
          <a:ext cx="1399888" cy="29970"/>
        </a:xfrm>
        <a:custGeom>
          <a:avLst/>
          <a:gdLst/>
          <a:ahLst/>
          <a:cxnLst/>
          <a:rect l="0" t="0" r="0" b="0"/>
          <a:pathLst>
            <a:path>
              <a:moveTo>
                <a:pt x="0" y="14985"/>
              </a:moveTo>
              <a:lnTo>
                <a:pt x="1399888" y="1498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7112391" y="3308129"/>
        <a:ext cx="69994" cy="69994"/>
      </dsp:txXfrm>
    </dsp:sp>
    <dsp:sp modelId="{FA6B5D18-25C3-46A9-8532-251A1E6910A0}">
      <dsp:nvSpPr>
        <dsp:cNvPr id="0" name=""/>
        <dsp:cNvSpPr/>
      </dsp:nvSpPr>
      <dsp:spPr>
        <a:xfrm>
          <a:off x="7585217" y="3423513"/>
          <a:ext cx="2187949" cy="931430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/>
            <a:t>구성요소</a:t>
          </a:r>
          <a:r>
            <a:rPr lang="en-US" altLang="ko-KR" sz="2700" kern="1200" dirty="0"/>
            <a:t>/</a:t>
          </a:r>
          <a:r>
            <a:rPr lang="ko-KR" altLang="en-US" sz="2700" kern="1200" dirty="0"/>
            <a:t>기능</a:t>
          </a:r>
        </a:p>
      </dsp:txBody>
      <dsp:txXfrm>
        <a:off x="7612498" y="3450794"/>
        <a:ext cx="2133387" cy="876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F606A-A6C6-4D0D-9CD5-3A0C64A3C325}" type="datetimeFigureOut">
              <a:rPr lang="ko-KR" altLang="en-US" smtClean="0"/>
              <a:t>2016-11-27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4EF55-B389-4383-AD94-3258F0667E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493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 수업에 들어가기 전에 여러분에게 간단한 질문을 하나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혹시 여기 보이는 </a:t>
            </a:r>
            <a:r>
              <a:rPr lang="en-US" altLang="ko-KR" dirty="0"/>
              <a:t>“</a:t>
            </a:r>
            <a:r>
              <a:rPr lang="ko-KR" altLang="en-US" dirty="0"/>
              <a:t>네이버 클리너</a:t>
            </a:r>
            <a:r>
              <a:rPr lang="en-US" altLang="ko-KR" dirty="0"/>
              <a:t>” </a:t>
            </a:r>
            <a:r>
              <a:rPr lang="ko-KR" altLang="en-US" dirty="0"/>
              <a:t>사용해 </a:t>
            </a:r>
            <a:r>
              <a:rPr lang="ko-KR" altLang="en-US" dirty="0" err="1"/>
              <a:t>보신분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아니면 컴퓨터 최적화 프로그램을 사용해 보신 분 있나요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내 컴퓨터가 왠지 모르게 </a:t>
            </a:r>
            <a:r>
              <a:rPr lang="ko-KR" altLang="en-US" dirty="0" err="1"/>
              <a:t>느려졌을</a:t>
            </a:r>
            <a:r>
              <a:rPr lang="ko-KR" altLang="en-US" dirty="0"/>
              <a:t> 때</a:t>
            </a:r>
            <a:r>
              <a:rPr lang="en-US" altLang="ko-KR" dirty="0"/>
              <a:t>, </a:t>
            </a:r>
            <a:r>
              <a:rPr lang="ko-KR" altLang="en-US" dirty="0"/>
              <a:t>혹은 저장공간이 모자라다고 할 때</a:t>
            </a:r>
            <a:endParaRPr lang="en-US" altLang="ko-KR" dirty="0"/>
          </a:p>
          <a:p>
            <a:r>
              <a:rPr lang="ko-KR" altLang="en-US" dirty="0"/>
              <a:t>이런 컴퓨터 파일 정리 프로그램들을 이용해 본 적이 </a:t>
            </a:r>
            <a:r>
              <a:rPr lang="ko-KR" altLang="en-US" dirty="0" err="1"/>
              <a:t>있을겁니다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이런 프로그램들이 지원하는 여러 기능들 중 하나가 바로 레지스트리 정리 기능이죠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F55-B389-4383-AD94-3258F0667ED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16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 그럼 여기서 질문</a:t>
            </a:r>
            <a:r>
              <a:rPr lang="en-US" altLang="ko-KR" dirty="0"/>
              <a:t>! </a:t>
            </a:r>
            <a:r>
              <a:rPr lang="ko-KR" altLang="en-US" dirty="0"/>
              <a:t>레지스트리는</a:t>
            </a:r>
            <a:r>
              <a:rPr lang="ko-KR" altLang="en-US" baseline="0" dirty="0"/>
              <a:t> 도대체 무엇일까요</a:t>
            </a:r>
            <a:r>
              <a:rPr lang="en-US" altLang="ko-KR" baseline="0" dirty="0"/>
              <a:t>?</a:t>
            </a:r>
          </a:p>
          <a:p>
            <a:r>
              <a:rPr lang="ko-KR" altLang="en-US" baseline="0" dirty="0"/>
              <a:t>어떤 기능이 있을까요</a:t>
            </a:r>
            <a:r>
              <a:rPr lang="en-US" altLang="ko-KR" baseline="0" dirty="0"/>
              <a:t>?</a:t>
            </a:r>
          </a:p>
          <a:p>
            <a:r>
              <a:rPr lang="ko-KR" altLang="en-US" baseline="0" dirty="0"/>
              <a:t>왜 정리해야 한다고 하는 걸까요</a:t>
            </a:r>
            <a:r>
              <a:rPr lang="en-US" altLang="ko-KR" baseline="0" dirty="0"/>
              <a:t>?</a:t>
            </a:r>
          </a:p>
          <a:p>
            <a:r>
              <a:rPr lang="ko-KR" altLang="en-US" dirty="0" err="1"/>
              <a:t>레지스트리란</a:t>
            </a:r>
            <a:r>
              <a:rPr lang="en-US" altLang="ko-KR" baseline="0" dirty="0"/>
              <a:t> </a:t>
            </a:r>
            <a:r>
              <a:rPr lang="ko-KR" altLang="en-US" baseline="0" dirty="0"/>
              <a:t>무엇인지 정확하게 알게 된다면 보다 좋은 결정을 내릴 수 있겠지요</a:t>
            </a:r>
            <a:r>
              <a:rPr lang="en-US" altLang="ko-KR" baseline="0" dirty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F55-B389-4383-AD94-3258F0667E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645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F55-B389-4383-AD94-3258F0667E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540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레지스트리는 영어 레지스터</a:t>
            </a:r>
            <a:r>
              <a:rPr lang="en-US" altLang="ko-KR" dirty="0"/>
              <a:t>-</a:t>
            </a:r>
            <a:r>
              <a:rPr lang="ko-KR" altLang="en-US" dirty="0"/>
              <a:t>레지스트리</a:t>
            </a:r>
            <a:r>
              <a:rPr lang="en-US" altLang="ko-KR" dirty="0"/>
              <a:t>(</a:t>
            </a:r>
            <a:r>
              <a:rPr lang="ko-KR" altLang="en-US" dirty="0"/>
              <a:t>등기소</a:t>
            </a:r>
            <a:r>
              <a:rPr lang="en-US" altLang="ko-KR" dirty="0"/>
              <a:t>)</a:t>
            </a:r>
            <a:r>
              <a:rPr lang="ko-KR" altLang="en-US" dirty="0"/>
              <a:t>라는 단어에서 나왔습니다</a:t>
            </a:r>
            <a:r>
              <a:rPr lang="en-US" altLang="ko-KR" dirty="0"/>
              <a:t>.</a:t>
            </a:r>
            <a:r>
              <a:rPr lang="en-US" altLang="ko-KR" baseline="0" dirty="0"/>
              <a:t> </a:t>
            </a:r>
            <a:r>
              <a:rPr lang="ko-KR" altLang="en-US" baseline="0" dirty="0"/>
              <a:t>즉 정보들이 등록되어 있는 데이터베이스라는 </a:t>
            </a:r>
            <a:r>
              <a:rPr lang="ko-KR" altLang="en-US" baseline="0" dirty="0" err="1"/>
              <a:t>건데요</a:t>
            </a:r>
            <a:r>
              <a:rPr lang="en-US" altLang="ko-KR" baseline="0" dirty="0"/>
              <a:t>,</a:t>
            </a:r>
          </a:p>
          <a:p>
            <a:r>
              <a:rPr lang="ko-KR" altLang="en-US" baseline="0" dirty="0"/>
              <a:t>어떤 </a:t>
            </a:r>
            <a:r>
              <a:rPr lang="ko-KR" altLang="en-US" baseline="0" dirty="0" err="1"/>
              <a:t>정보이느냐</a:t>
            </a:r>
            <a:r>
              <a:rPr lang="en-US" altLang="ko-KR" baseline="0" dirty="0"/>
              <a:t>, </a:t>
            </a:r>
            <a:r>
              <a:rPr lang="ko-KR" altLang="en-US" baseline="0" dirty="0"/>
              <a:t>바로 윈도우</a:t>
            </a:r>
            <a:r>
              <a:rPr lang="en-US" altLang="ko-KR" baseline="0" dirty="0"/>
              <a:t>, </a:t>
            </a:r>
            <a:r>
              <a:rPr lang="ko-KR" altLang="en-US" baseline="0" dirty="0"/>
              <a:t>프로그램</a:t>
            </a:r>
            <a:r>
              <a:rPr lang="en-US" altLang="ko-KR" baseline="0" dirty="0"/>
              <a:t>, </a:t>
            </a:r>
            <a:r>
              <a:rPr lang="ko-KR" altLang="en-US" baseline="0" dirty="0"/>
              <a:t>하드웨어의 </a:t>
            </a:r>
            <a:r>
              <a:rPr lang="en-US" altLang="ko-KR" baseline="0" dirty="0"/>
              <a:t>‘</a:t>
            </a:r>
            <a:r>
              <a:rPr lang="ko-KR" altLang="en-US" baseline="0" dirty="0"/>
              <a:t>실행정보</a:t>
            </a:r>
            <a:r>
              <a:rPr lang="en-US" altLang="ko-KR" baseline="0" dirty="0"/>
              <a:t>’</a:t>
            </a:r>
            <a:r>
              <a:rPr lang="ko-KR" altLang="en-US" baseline="0" dirty="0"/>
              <a:t>입니다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우리가 프로그램을 실행할 때 컴퓨터는 그 프로그램에 대한 정보</a:t>
            </a:r>
            <a:r>
              <a:rPr lang="en-US" altLang="ko-KR" baseline="0" dirty="0"/>
              <a:t>,</a:t>
            </a:r>
          </a:p>
          <a:p>
            <a:r>
              <a:rPr lang="ko-KR" altLang="en-US" baseline="0" dirty="0"/>
              <a:t>사용하는 리소스</a:t>
            </a:r>
            <a:r>
              <a:rPr lang="en-US" altLang="ko-KR" baseline="0" dirty="0"/>
              <a:t>, </a:t>
            </a:r>
            <a:r>
              <a:rPr lang="ko-KR" altLang="en-US" baseline="0" dirty="0"/>
              <a:t>개별 설정 정보들을 필요로 하는데요</a:t>
            </a:r>
            <a:r>
              <a:rPr lang="en-US" altLang="ko-KR" baseline="0" dirty="0"/>
              <a:t>, </a:t>
            </a:r>
            <a:r>
              <a:rPr lang="ko-KR" altLang="en-US" baseline="0" dirty="0"/>
              <a:t>그것들을 </a:t>
            </a:r>
            <a:r>
              <a:rPr lang="ko-KR" altLang="en-US" baseline="0" dirty="0" err="1"/>
              <a:t>모아놓은</a:t>
            </a:r>
            <a:r>
              <a:rPr lang="ko-KR" altLang="en-US" baseline="0" dirty="0"/>
              <a:t> 것이 바로 레지스트리인 것이죠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이 실행정보들은 원래 </a:t>
            </a:r>
            <a:r>
              <a:rPr lang="en-US" altLang="ko-KR" baseline="0" dirty="0"/>
              <a:t>INI </a:t>
            </a:r>
            <a:r>
              <a:rPr lang="ko-KR" altLang="en-US" baseline="0" dirty="0"/>
              <a:t>파일 형식으로 따로 </a:t>
            </a:r>
            <a:r>
              <a:rPr lang="ko-KR" altLang="en-US" baseline="0" dirty="0" err="1"/>
              <a:t>저장했었지만</a:t>
            </a:r>
            <a:r>
              <a:rPr lang="en-US" altLang="ko-KR" baseline="0" dirty="0"/>
              <a:t>, </a:t>
            </a:r>
            <a:r>
              <a:rPr lang="ko-KR" altLang="en-US" baseline="0" dirty="0"/>
              <a:t>프로그램들이 많아지고 텍스트 파일이라는 한계가 있었기 때문에 이렇게 별도의 데이터베이스를 만들어 효율적으로 관리하기 시작하였습니다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윈도우에만 있는 독특한 시스템이죠</a:t>
            </a:r>
            <a:r>
              <a:rPr lang="en-US" altLang="ko-KR" baseline="0" dirty="0"/>
              <a:t>. </a:t>
            </a:r>
            <a:r>
              <a:rPr lang="ko-KR" altLang="en-US" baseline="0" dirty="0"/>
              <a:t>맥이나 리눅스에는 이런 중앙통합형 데이터베이스가 없고</a:t>
            </a:r>
            <a:r>
              <a:rPr lang="en-US" altLang="ko-KR" baseline="0" dirty="0"/>
              <a:t>, </a:t>
            </a:r>
            <a:r>
              <a:rPr lang="ko-KR" altLang="en-US" baseline="0" dirty="0"/>
              <a:t>개별 설정 파일들을 사용합니다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F55-B389-4383-AD94-3258F0667E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217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컴퓨터가 레지스트리를 활용하는 모습은 이렇습니다</a:t>
            </a:r>
            <a:r>
              <a:rPr lang="en-US" altLang="ko-KR" dirty="0"/>
              <a:t>. </a:t>
            </a:r>
            <a:r>
              <a:rPr lang="ko-KR" altLang="en-US" dirty="0"/>
              <a:t>먼저 사용자가 프로그램</a:t>
            </a:r>
            <a:r>
              <a:rPr lang="en-US" altLang="ko-KR" dirty="0"/>
              <a:t>, </a:t>
            </a:r>
            <a:r>
              <a:rPr lang="ko-KR" altLang="en-US" dirty="0"/>
              <a:t>여기서는 파워포인트를 실행하라고 컴퓨터에게 명령을 내린다고 해 봅시다</a:t>
            </a:r>
            <a:endParaRPr lang="en-US" altLang="ko-KR" dirty="0"/>
          </a:p>
          <a:p>
            <a:r>
              <a:rPr lang="ko-KR" altLang="en-US" dirty="0"/>
              <a:t>컴퓨터는 이 프로그램을 어떻게 실행해야 할지 잘 모릅니다</a:t>
            </a:r>
            <a:r>
              <a:rPr lang="en-US" altLang="ko-KR" dirty="0"/>
              <a:t>. </a:t>
            </a:r>
            <a:r>
              <a:rPr lang="ko-KR" altLang="en-US" dirty="0"/>
              <a:t>그래서 이 프로그램을 어떻게 실행시켜야 하는지에 대한 정보를 레지스트리에서 찾습니다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레지스트리 정보를 바탕으로 컴퓨터는 프로그램을 실행시키는 것이지요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F55-B389-4383-AD94-3258F0667E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1836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프로그램을 실행할 때 컴퓨터가 사용하기도 하지만</a:t>
            </a:r>
            <a:r>
              <a:rPr lang="en-US" altLang="ko-KR" dirty="0"/>
              <a:t>, </a:t>
            </a:r>
            <a:r>
              <a:rPr lang="ko-KR" altLang="en-US" dirty="0"/>
              <a:t>나중에 프로그램 내에서 설정들이 바뀌었을 때도 마찬가지로 레지스트리에 저장합니다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이처럼 레지스트리는 설정파일 저장소의 기능을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F55-B389-4383-AD94-3258F0667E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599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 그럼 간단한 예제를 살펴보도록 할까요</a:t>
            </a:r>
            <a:r>
              <a:rPr lang="en-US" altLang="ko-KR" dirty="0"/>
              <a:t>? </a:t>
            </a:r>
            <a:r>
              <a:rPr lang="ko-KR" altLang="en-US" dirty="0"/>
              <a:t>윈도우 메모장</a:t>
            </a:r>
            <a:r>
              <a:rPr lang="ko-KR" altLang="en-US" baseline="0" dirty="0"/>
              <a:t>의 레지스트리 기록을 함께 봅시다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모두 컴퓨터를 켜 주세요</a:t>
            </a:r>
            <a:r>
              <a:rPr lang="en-US" altLang="ko-KR" baseline="0" dirty="0"/>
              <a:t>.</a:t>
            </a:r>
          </a:p>
          <a:p>
            <a:r>
              <a:rPr lang="en-US" altLang="ko-KR" baseline="0" dirty="0"/>
              <a:t>(</a:t>
            </a:r>
            <a:r>
              <a:rPr lang="ko-KR" altLang="en-US" baseline="0" dirty="0"/>
              <a:t>화면전환 뒤 컴퓨터 활용 수업 진행</a:t>
            </a:r>
            <a:r>
              <a:rPr lang="en-US" altLang="ko-KR" baseline="0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F55-B389-4383-AD94-3258F0667E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6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4"/>
            <a:chOff x="0" y="0"/>
            <a:chExt cx="12188825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22096" y="1490441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581" y="1745674"/>
            <a:ext cx="10016835" cy="4064922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22096" y="1490441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4"/>
            <a:chOff x="0" y="0"/>
            <a:chExt cx="12188825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583" y="800022"/>
            <a:ext cx="7839299" cy="5972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581" y="1768638"/>
            <a:ext cx="10016835" cy="4041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58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1720" y="5977775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4800" dirty="0"/>
              <a:t>레지스트리의 기능 및 활용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발표자</a:t>
            </a:r>
            <a:r>
              <a:rPr lang="en-US" altLang="ko-KR" dirty="0"/>
              <a:t>: </a:t>
            </a:r>
            <a:r>
              <a:rPr lang="ko-KR" altLang="en-US" dirty="0"/>
              <a:t>교육학과 백진성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1314" y="1550999"/>
            <a:ext cx="329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컴퓨터 시스템의 이해 </a:t>
            </a:r>
            <a:r>
              <a:rPr lang="en-US" altLang="ko-KR" dirty="0"/>
              <a:t>– 7</a:t>
            </a:r>
            <a:r>
              <a:rPr lang="ko-KR" altLang="en-US" dirty="0"/>
              <a:t>차시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0779" y="1550999"/>
            <a:ext cx="329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2016</a:t>
            </a:r>
            <a:r>
              <a:rPr lang="ko-KR" altLang="en-US" dirty="0"/>
              <a:t>년 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28</a:t>
            </a:r>
            <a:r>
              <a:rPr lang="ko-KR" altLang="en-US" dirty="0"/>
              <a:t>일</a:t>
            </a:r>
          </a:p>
        </p:txBody>
      </p:sp>
    </p:spTree>
    <p:extLst>
      <p:ext uri="{BB962C8B-B14F-4D97-AF65-F5344CB8AC3E}">
        <p14:creationId xmlns:p14="http://schemas.microsoft.com/office/powerpoint/2010/main" val="36914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수업을 시작하며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8861" b="27911"/>
          <a:stretch/>
        </p:blipFill>
        <p:spPr>
          <a:xfrm>
            <a:off x="5275197" y="1397308"/>
            <a:ext cx="5795574" cy="4404753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5" y="2066925"/>
            <a:ext cx="5715000" cy="27241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5308" y="2980784"/>
            <a:ext cx="5715798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수업을 시작하며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34901" t="3104" r="37658" b="13152"/>
          <a:stretch/>
        </p:blipFill>
        <p:spPr>
          <a:xfrm>
            <a:off x="1328058" y="1905828"/>
            <a:ext cx="3984172" cy="4015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직사각형 4"/>
          <p:cNvSpPr/>
          <p:nvPr/>
        </p:nvSpPr>
        <p:spPr>
          <a:xfrm>
            <a:off x="5645030" y="1859138"/>
            <a:ext cx="51100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레지스트리</a:t>
            </a:r>
            <a:r>
              <a:rPr lang="en-US" altLang="ko-KR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?</a:t>
            </a:r>
          </a:p>
        </p:txBody>
      </p:sp>
      <p:sp>
        <p:nvSpPr>
          <p:cNvPr id="7" name="직사각형 6"/>
          <p:cNvSpPr/>
          <p:nvPr/>
        </p:nvSpPr>
        <p:spPr>
          <a:xfrm rot="868886">
            <a:off x="7074613" y="3687148"/>
            <a:ext cx="51100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어디에 </a:t>
            </a:r>
            <a:r>
              <a:rPr lang="ko-KR" alt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쓰는걸까</a:t>
            </a:r>
            <a:r>
              <a:rPr lang="en-US" altLang="ko-K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?</a:t>
            </a:r>
          </a:p>
        </p:txBody>
      </p:sp>
      <p:sp>
        <p:nvSpPr>
          <p:cNvPr id="8" name="직사각형 7"/>
          <p:cNvSpPr/>
          <p:nvPr/>
        </p:nvSpPr>
        <p:spPr>
          <a:xfrm rot="21178287">
            <a:off x="4495475" y="4569780"/>
            <a:ext cx="51100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왜 정리하지</a:t>
            </a:r>
            <a:r>
              <a:rPr lang="en-US" altLang="ko-K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693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오늘의</a:t>
            </a:r>
            <a:r>
              <a:rPr lang="en-US" altLang="ko-KR" dirty="0"/>
              <a:t> </a:t>
            </a:r>
            <a:r>
              <a:rPr lang="ko-KR" altLang="en-US" dirty="0"/>
              <a:t>학습 목표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87583" y="2081151"/>
            <a:ext cx="10016835" cy="2695697"/>
          </a:xfrm>
        </p:spPr>
        <p:txBody>
          <a:bodyPr anchor="ctr" anchorCtr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sz="3000" dirty="0"/>
              <a:t>윈도우 레지스트리의</a:t>
            </a:r>
            <a:r>
              <a:rPr lang="en-US" altLang="ko-KR" sz="3000" dirty="0"/>
              <a:t> </a:t>
            </a:r>
            <a:r>
              <a:rPr lang="ko-KR" altLang="en-US" sz="3000" dirty="0">
                <a:solidFill>
                  <a:srgbClr val="FF0000"/>
                </a:solidFill>
              </a:rPr>
              <a:t>기능</a:t>
            </a:r>
            <a:r>
              <a:rPr lang="ko-KR" altLang="en-US" sz="3000" dirty="0"/>
              <a:t>과 </a:t>
            </a:r>
            <a:r>
              <a:rPr lang="ko-KR" altLang="en-US" sz="3000" dirty="0">
                <a:solidFill>
                  <a:srgbClr val="FF0000"/>
                </a:solidFill>
              </a:rPr>
              <a:t>필요성</a:t>
            </a:r>
            <a:r>
              <a:rPr lang="ko-KR" altLang="en-US" sz="3000" dirty="0"/>
              <a:t>에 대해 말할 수 있다</a:t>
            </a:r>
            <a:r>
              <a:rPr lang="en-US" altLang="ko-KR" sz="3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3000" dirty="0"/>
              <a:t>레지스트리 </a:t>
            </a:r>
            <a:r>
              <a:rPr lang="ko-KR" altLang="en-US" sz="3000" dirty="0">
                <a:solidFill>
                  <a:srgbClr val="FF0000"/>
                </a:solidFill>
              </a:rPr>
              <a:t>구성요소</a:t>
            </a:r>
            <a:r>
              <a:rPr lang="ko-KR" altLang="en-US" sz="3000" dirty="0"/>
              <a:t>들의 이름과 정의를</a:t>
            </a:r>
            <a:r>
              <a:rPr lang="en-US" altLang="ko-KR" sz="3000" dirty="0"/>
              <a:t> </a:t>
            </a:r>
            <a:r>
              <a:rPr lang="ko-KR" altLang="en-US" sz="3000" dirty="0"/>
              <a:t>말할 수 있다</a:t>
            </a:r>
            <a:r>
              <a:rPr lang="en-US" altLang="ko-KR" sz="3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3000" dirty="0"/>
              <a:t>레지스트리 </a:t>
            </a:r>
            <a:r>
              <a:rPr lang="ko-KR" altLang="en-US" sz="3000" dirty="0">
                <a:solidFill>
                  <a:srgbClr val="FF0000"/>
                </a:solidFill>
              </a:rPr>
              <a:t>편집기</a:t>
            </a:r>
            <a:r>
              <a:rPr lang="ko-KR" altLang="en-US" sz="3000" dirty="0"/>
              <a:t>를 활용해 레지스트리 값을</a:t>
            </a:r>
            <a:r>
              <a:rPr lang="en-US" altLang="ko-KR" sz="3000" dirty="0"/>
              <a:t> </a:t>
            </a:r>
            <a:r>
              <a:rPr lang="ko-KR" altLang="en-US" sz="3000" dirty="0"/>
              <a:t>수정할 수 있다</a:t>
            </a:r>
            <a:r>
              <a:rPr lang="en-US" altLang="ko-K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지난시간 복습</a:t>
            </a:r>
            <a:r>
              <a:rPr lang="en-US" altLang="ko-KR" dirty="0"/>
              <a:t>!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868531199"/>
              </p:ext>
            </p:extLst>
          </p:nvPr>
        </p:nvGraphicFramePr>
        <p:xfrm>
          <a:off x="1086757" y="915609"/>
          <a:ext cx="10018486" cy="559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799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 flipH="1">
            <a:off x="8971713" y="1892176"/>
            <a:ext cx="604683" cy="498978"/>
          </a:xfrm>
          <a:prstGeom prst="line">
            <a:avLst/>
          </a:prstGeom>
          <a:ln w="38100">
            <a:solidFill>
              <a:srgbClr val="0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11" idx="1"/>
          </p:cNvCxnSpPr>
          <p:nvPr/>
        </p:nvCxnSpPr>
        <p:spPr>
          <a:xfrm flipH="1" flipV="1">
            <a:off x="8926882" y="2905264"/>
            <a:ext cx="988532" cy="15132"/>
          </a:xfrm>
          <a:prstGeom prst="line">
            <a:avLst/>
          </a:prstGeom>
          <a:ln w="38100">
            <a:solidFill>
              <a:srgbClr val="0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12" idx="1"/>
          </p:cNvCxnSpPr>
          <p:nvPr/>
        </p:nvCxnSpPr>
        <p:spPr>
          <a:xfrm flipH="1" flipV="1">
            <a:off x="8971713" y="3429000"/>
            <a:ext cx="588882" cy="523994"/>
          </a:xfrm>
          <a:prstGeom prst="line">
            <a:avLst/>
          </a:prstGeom>
          <a:ln w="38100">
            <a:solidFill>
              <a:srgbClr val="0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레지스트리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7463" y="1711168"/>
            <a:ext cx="2986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/>
              <a:t>Register</a:t>
            </a:r>
          </a:p>
          <a:p>
            <a:pPr algn="ctr"/>
            <a:r>
              <a:rPr lang="ko-KR" altLang="en-US" sz="3200" dirty="0"/>
              <a:t>등록하다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7300" y="2249777"/>
            <a:ext cx="2046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/>
              <a:t>Registry</a:t>
            </a:r>
          </a:p>
          <a:p>
            <a:pPr algn="ctr"/>
            <a:r>
              <a:rPr lang="ko-KR" altLang="en-US" sz="3200" dirty="0"/>
              <a:t>등기소</a:t>
            </a:r>
          </a:p>
        </p:txBody>
      </p:sp>
      <p:sp>
        <p:nvSpPr>
          <p:cNvPr id="6" name="도넛 5"/>
          <p:cNvSpPr/>
          <p:nvPr/>
        </p:nvSpPr>
        <p:spPr>
          <a:xfrm>
            <a:off x="4762150" y="1789778"/>
            <a:ext cx="1997215" cy="1997215"/>
          </a:xfrm>
          <a:prstGeom prst="donut">
            <a:avLst>
              <a:gd name="adj" fmla="val 3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1429" y="4118995"/>
            <a:ext cx="8338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“</a:t>
            </a:r>
            <a:r>
              <a:rPr lang="ko-KR" altLang="en-US" sz="2800" dirty="0"/>
              <a:t>윈도우</a:t>
            </a:r>
            <a:r>
              <a:rPr lang="en-US" altLang="ko-KR" sz="2800" dirty="0"/>
              <a:t>, </a:t>
            </a:r>
            <a:r>
              <a:rPr lang="ko-KR" altLang="en-US" sz="2800" dirty="0"/>
              <a:t>프로그램</a:t>
            </a:r>
            <a:r>
              <a:rPr lang="en-US" altLang="ko-KR" sz="2800" dirty="0"/>
              <a:t>, </a:t>
            </a:r>
            <a:r>
              <a:rPr lang="ko-KR" altLang="en-US" sz="2800" dirty="0"/>
              <a:t>하드웨어</a:t>
            </a:r>
            <a:r>
              <a:rPr lang="en-US" altLang="ko-KR" sz="2800" dirty="0"/>
              <a:t>”</a:t>
            </a:r>
            <a:r>
              <a:rPr lang="ko-KR" altLang="en-US" sz="2800" dirty="0"/>
              <a:t>의 </a:t>
            </a:r>
            <a:endParaRPr lang="en-US" altLang="ko-KR" sz="2800" dirty="0"/>
          </a:p>
          <a:p>
            <a:r>
              <a:rPr lang="en-US" altLang="ko-KR" sz="2800" dirty="0"/>
              <a:t>                    </a:t>
            </a:r>
            <a:r>
              <a:rPr lang="ko-KR" altLang="en-US" sz="2800" dirty="0">
                <a:solidFill>
                  <a:srgbClr val="FF0000"/>
                </a:solidFill>
              </a:rPr>
              <a:t>실행정보</a:t>
            </a:r>
            <a:r>
              <a:rPr lang="ko-KR" altLang="en-US" sz="2800" dirty="0"/>
              <a:t>가 등록되어 있는</a:t>
            </a:r>
            <a:endParaRPr lang="en-US" altLang="ko-KR" sz="2800" dirty="0"/>
          </a:p>
          <a:p>
            <a:r>
              <a:rPr lang="en-US" altLang="ko-KR" sz="2800" dirty="0"/>
              <a:t>                                           </a:t>
            </a:r>
            <a:r>
              <a:rPr lang="ko-KR" altLang="en-US" sz="2800" dirty="0"/>
              <a:t>    </a:t>
            </a:r>
            <a:r>
              <a:rPr lang="ko-KR" altLang="en-US" sz="2800" dirty="0">
                <a:solidFill>
                  <a:srgbClr val="FF0000"/>
                </a:solidFill>
              </a:rPr>
              <a:t>데이터베이스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2024742" y="2249777"/>
            <a:ext cx="2231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>
            <a:endCxn id="6" idx="2"/>
          </p:cNvCxnSpPr>
          <p:nvPr/>
        </p:nvCxnSpPr>
        <p:spPr>
          <a:xfrm>
            <a:off x="4188898" y="2249777"/>
            <a:ext cx="573252" cy="5386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/>
          <a:srcRect l="1341" t="779" r="71218" b="15478"/>
          <a:stretch/>
        </p:blipFill>
        <p:spPr>
          <a:xfrm>
            <a:off x="7016427" y="1744334"/>
            <a:ext cx="2011566" cy="2027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284" y="1098665"/>
            <a:ext cx="1214487" cy="121448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414" y="2513796"/>
            <a:ext cx="813200" cy="8132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595" y="3546394"/>
            <a:ext cx="813200" cy="8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6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6210357" y="1554276"/>
            <a:ext cx="4690234" cy="474051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253366" y="1542633"/>
            <a:ext cx="4690234" cy="474051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레지스트리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93268" y="2335442"/>
            <a:ext cx="2464335" cy="2227759"/>
          </a:xfrm>
          <a:prstGeom prst="rect">
            <a:avLst/>
          </a:prstGeom>
        </p:spPr>
      </p:pic>
      <p:sp>
        <p:nvSpPr>
          <p:cNvPr id="10" name="타원형 설명선 9"/>
          <p:cNvSpPr/>
          <p:nvPr/>
        </p:nvSpPr>
        <p:spPr>
          <a:xfrm>
            <a:off x="986609" y="1819565"/>
            <a:ext cx="1691276" cy="830510"/>
          </a:xfrm>
          <a:prstGeom prst="wedgeEllipseCallout">
            <a:avLst>
              <a:gd name="adj1" fmla="val 15340"/>
              <a:gd name="adj2" fmla="val 91144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서울한강체 EB" panose="02020603020101020101" pitchFamily="18" charset="-127"/>
                <a:ea typeface="서울한강체 EB" panose="02020603020101020101" pitchFamily="18" charset="-127"/>
              </a:rPr>
              <a:t>파워포인트 실행</a:t>
            </a:r>
            <a:r>
              <a:rPr lang="en-US" altLang="ko-KR" dirty="0">
                <a:latin typeface="서울한강체 EB" panose="02020603020101020101" pitchFamily="18" charset="-127"/>
                <a:ea typeface="서울한강체 EB" panose="02020603020101020101" pitchFamily="18" charset="-127"/>
              </a:rPr>
              <a:t>!</a:t>
            </a:r>
            <a:endParaRPr lang="ko-KR" altLang="en-US" dirty="0">
              <a:latin typeface="서울한강체 EB" panose="02020603020101020101" pitchFamily="18" charset="-127"/>
              <a:ea typeface="서울한강체 EB" panose="02020603020101020101" pitchFamily="18" charset="-127"/>
            </a:endParaRPr>
          </a:p>
        </p:txBody>
      </p:sp>
      <p:sp>
        <p:nvSpPr>
          <p:cNvPr id="12" name="구름 모양 설명선 11"/>
          <p:cNvSpPr/>
          <p:nvPr/>
        </p:nvSpPr>
        <p:spPr>
          <a:xfrm>
            <a:off x="4360591" y="1253846"/>
            <a:ext cx="2175545" cy="1396229"/>
          </a:xfrm>
          <a:prstGeom prst="cloudCallout">
            <a:avLst>
              <a:gd name="adj1" fmla="val -46796"/>
              <a:gd name="adj2" fmla="val 8180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서울한강체 EB" panose="02020603020101020101" pitchFamily="18" charset="-127"/>
                <a:ea typeface="서울한강체 EB" panose="02020603020101020101" pitchFamily="18" charset="-127"/>
              </a:rPr>
              <a:t>어떻게 실행하지</a:t>
            </a:r>
            <a:r>
              <a:rPr lang="en-US" altLang="ko-KR" sz="2400" dirty="0">
                <a:latin typeface="서울한강체 EB" panose="02020603020101020101" pitchFamily="18" charset="-127"/>
                <a:ea typeface="서울한강체 EB" panose="02020603020101020101" pitchFamily="18" charset="-127"/>
              </a:rPr>
              <a:t>?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2879688" y="4802352"/>
            <a:ext cx="2122714" cy="1330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/>
              <a:t>MS </a:t>
            </a:r>
            <a:r>
              <a:rPr lang="ko-KR" altLang="en-US" sz="3200" dirty="0"/>
              <a:t>파워포인트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280" y="3117369"/>
            <a:ext cx="1539902" cy="156812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8987" y="2282463"/>
            <a:ext cx="2464335" cy="2227759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6432760" y="4763922"/>
            <a:ext cx="2122714" cy="1330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/>
              <a:t>MS </a:t>
            </a:r>
            <a:r>
              <a:rPr lang="ko-KR" altLang="en-US" sz="3200" dirty="0"/>
              <a:t>파워포인트</a:t>
            </a:r>
          </a:p>
        </p:txBody>
      </p:sp>
      <p:sp>
        <p:nvSpPr>
          <p:cNvPr id="11" name="모서리가 접힌 도형 10"/>
          <p:cNvSpPr/>
          <p:nvPr/>
        </p:nvSpPr>
        <p:spPr>
          <a:xfrm>
            <a:off x="8777877" y="3366270"/>
            <a:ext cx="2072701" cy="1724149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/>
              <a:t>레지스트리</a:t>
            </a:r>
            <a:endParaRPr lang="en-US" altLang="ko-KR" sz="3000" dirty="0"/>
          </a:p>
          <a:p>
            <a:pPr algn="ctr"/>
            <a:r>
              <a:rPr lang="en-US" altLang="ko-KR" sz="3000" dirty="0"/>
              <a:t>(</a:t>
            </a:r>
            <a:r>
              <a:rPr lang="ko-KR" altLang="en-US" sz="3000" dirty="0"/>
              <a:t>설정파일들</a:t>
            </a:r>
            <a:r>
              <a:rPr lang="en-US" altLang="ko-KR" sz="3000" dirty="0"/>
              <a:t>)</a:t>
            </a:r>
          </a:p>
        </p:txBody>
      </p:sp>
      <p:sp>
        <p:nvSpPr>
          <p:cNvPr id="6" name="오른쪽 화살표 5"/>
          <p:cNvSpPr/>
          <p:nvPr/>
        </p:nvSpPr>
        <p:spPr>
          <a:xfrm>
            <a:off x="5786197" y="3502300"/>
            <a:ext cx="647358" cy="10609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구름 모양 설명선 16"/>
          <p:cNvSpPr/>
          <p:nvPr/>
        </p:nvSpPr>
        <p:spPr>
          <a:xfrm>
            <a:off x="8569031" y="974079"/>
            <a:ext cx="2175545" cy="1396229"/>
          </a:xfrm>
          <a:prstGeom prst="cloudCallout">
            <a:avLst>
              <a:gd name="adj1" fmla="val -46796"/>
              <a:gd name="adj2" fmla="val 8180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서울한강체 EB" panose="02020603020101020101" pitchFamily="18" charset="-127"/>
                <a:ea typeface="서울한강체 EB" panose="02020603020101020101" pitchFamily="18" charset="-127"/>
              </a:rPr>
              <a:t>아하</a:t>
            </a:r>
            <a:r>
              <a:rPr lang="en-US" altLang="ko-KR" sz="2400" dirty="0">
                <a:latin typeface="서울한강체 EB" panose="02020603020101020101" pitchFamily="18" charset="-127"/>
                <a:ea typeface="서울한강체 EB" panose="02020603020101020101" pitchFamily="18" charset="-127"/>
              </a:rPr>
              <a:t>!</a:t>
            </a:r>
          </a:p>
          <a:p>
            <a:pPr algn="ctr"/>
            <a:r>
              <a:rPr lang="ko-KR" altLang="en-US" sz="2400" dirty="0">
                <a:latin typeface="서울한강체 EB" panose="02020603020101020101" pitchFamily="18" charset="-127"/>
                <a:ea typeface="서울한강체 EB" panose="02020603020101020101" pitchFamily="18" charset="-127"/>
              </a:rPr>
              <a:t>이렇게</a:t>
            </a:r>
            <a:r>
              <a:rPr lang="en-US" altLang="ko-KR" sz="2400" dirty="0">
                <a:latin typeface="서울한강체 EB" panose="02020603020101020101" pitchFamily="18" charset="-127"/>
                <a:ea typeface="서울한강체 EB" panose="02020603020101020101" pitchFamily="18" charset="-127"/>
              </a:rPr>
              <a:t>!</a:t>
            </a:r>
          </a:p>
        </p:txBody>
      </p:sp>
      <p:sp>
        <p:nvSpPr>
          <p:cNvPr id="20" name="왼쪽/위쪽 화살표 19"/>
          <p:cNvSpPr/>
          <p:nvPr/>
        </p:nvSpPr>
        <p:spPr>
          <a:xfrm>
            <a:off x="8777877" y="5238409"/>
            <a:ext cx="1087772" cy="696686"/>
          </a:xfrm>
          <a:prstGeom prst="lef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5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2" grpId="0" animBg="1"/>
      <p:bldP spid="16" grpId="0" animBg="1"/>
      <p:bldP spid="11" grpId="0" animBg="1"/>
      <p:bldP spid="6" grpId="0" animBg="1"/>
      <p:bldP spid="1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레지스트리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9" name="위쪽 화살표 8"/>
          <p:cNvSpPr/>
          <p:nvPr/>
        </p:nvSpPr>
        <p:spPr>
          <a:xfrm rot="5400000">
            <a:off x="5624476" y="1640942"/>
            <a:ext cx="928782" cy="23438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795446" y="2426470"/>
            <a:ext cx="2918068" cy="2668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/>
              <a:t>프로그램</a:t>
            </a:r>
            <a:endParaRPr lang="en-US" altLang="ko-KR" sz="4000" dirty="0"/>
          </a:p>
          <a:p>
            <a:pPr algn="ctr"/>
            <a:r>
              <a:rPr lang="ko-KR" altLang="en-US" sz="2400" dirty="0"/>
              <a:t>예</a:t>
            </a:r>
            <a:r>
              <a:rPr lang="en-US" altLang="ko-KR" sz="2400" dirty="0"/>
              <a:t>) OS, </a:t>
            </a:r>
            <a:r>
              <a:rPr lang="ko-KR" altLang="en-US" sz="2400" dirty="0"/>
              <a:t>한글</a:t>
            </a:r>
            <a:r>
              <a:rPr lang="en-US" altLang="ko-KR" sz="2400" dirty="0"/>
              <a:t>2016, </a:t>
            </a:r>
          </a:p>
          <a:p>
            <a:pPr algn="ctr"/>
            <a:r>
              <a:rPr lang="en-US" altLang="ko-KR" sz="2400" dirty="0"/>
              <a:t>MS </a:t>
            </a:r>
            <a:r>
              <a:rPr lang="ko-KR" altLang="en-US" sz="2400" dirty="0"/>
              <a:t>파워포인트</a:t>
            </a:r>
          </a:p>
        </p:txBody>
      </p:sp>
      <p:sp>
        <p:nvSpPr>
          <p:cNvPr id="15" name="모서리가 접힌 도형 14"/>
          <p:cNvSpPr/>
          <p:nvPr/>
        </p:nvSpPr>
        <p:spPr>
          <a:xfrm>
            <a:off x="7504248" y="2426470"/>
            <a:ext cx="2663009" cy="2668043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/>
              <a:t>레지스트리</a:t>
            </a:r>
            <a:endParaRPr lang="en-US" altLang="ko-KR" sz="3000" dirty="0"/>
          </a:p>
          <a:p>
            <a:pPr algn="ctr"/>
            <a:r>
              <a:rPr lang="en-US" altLang="ko-KR" sz="3000" dirty="0"/>
              <a:t>(</a:t>
            </a:r>
            <a:r>
              <a:rPr lang="ko-KR" altLang="en-US" sz="3000" dirty="0"/>
              <a:t>설정파일들</a:t>
            </a:r>
            <a:r>
              <a:rPr lang="en-US" altLang="ko-KR" sz="3000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9067" y="1517051"/>
            <a:ext cx="2090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설정을 </a:t>
            </a:r>
            <a:r>
              <a:rPr lang="ko-KR" altLang="en-US" sz="3200" dirty="0">
                <a:solidFill>
                  <a:srgbClr val="FF0000"/>
                </a:solidFill>
              </a:rPr>
              <a:t>저장</a:t>
            </a:r>
            <a:r>
              <a:rPr lang="ko-KR" altLang="en-US" sz="3200" dirty="0"/>
              <a:t>하고</a:t>
            </a:r>
          </a:p>
        </p:txBody>
      </p:sp>
      <p:sp>
        <p:nvSpPr>
          <p:cNvPr id="16" name="위쪽 화살표 15"/>
          <p:cNvSpPr/>
          <p:nvPr/>
        </p:nvSpPr>
        <p:spPr>
          <a:xfrm rot="16200000">
            <a:off x="5624476" y="3662897"/>
            <a:ext cx="928782" cy="2343809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70714" y="5053381"/>
            <a:ext cx="2090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200" dirty="0"/>
              <a:t>설정을 </a:t>
            </a:r>
            <a:r>
              <a:rPr lang="ko-KR" altLang="en-US" sz="3200" dirty="0">
                <a:solidFill>
                  <a:srgbClr val="FF0000"/>
                </a:solidFill>
              </a:rPr>
              <a:t>불러</a:t>
            </a:r>
            <a:r>
              <a:rPr lang="ko-KR" altLang="en-US" sz="3200" dirty="0"/>
              <a:t>온다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91910" y="3291112"/>
            <a:ext cx="1193914" cy="10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레지스트리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394043" y="3250364"/>
            <a:ext cx="49407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예제 살펴보기</a:t>
            </a:r>
            <a:endParaRPr lang="en-US" altLang="ko-KR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72" y="2044543"/>
            <a:ext cx="3291428" cy="3291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0528" y="5464628"/>
            <a:ext cx="303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/>
              <a:t>메모장</a:t>
            </a:r>
          </a:p>
        </p:txBody>
      </p:sp>
    </p:spTree>
    <p:extLst>
      <p:ext uri="{BB962C8B-B14F-4D97-AF65-F5344CB8AC3E}">
        <p14:creationId xmlns:p14="http://schemas.microsoft.com/office/powerpoint/2010/main" val="161896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남산체-한강체">
      <a:majorFont>
        <a:latin typeface="서울남산체 B"/>
        <a:ea typeface="서울남산체 B"/>
        <a:cs typeface=""/>
      </a:majorFont>
      <a:minorFont>
        <a:latin typeface="서울한강체 M"/>
        <a:ea typeface="서울한강체 M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452</TotalTime>
  <Words>446</Words>
  <Application>Microsoft Office PowerPoint</Application>
  <PresentationFormat>와이드스크린</PresentationFormat>
  <Paragraphs>77</Paragraphs>
  <Slides>9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맑은 고딕</vt:lpstr>
      <vt:lpstr>서울남산체 B</vt:lpstr>
      <vt:lpstr>서울한강체 EB</vt:lpstr>
      <vt:lpstr>서울한강체 M</vt:lpstr>
      <vt:lpstr>Arial</vt:lpstr>
      <vt:lpstr>자연주의</vt:lpstr>
      <vt:lpstr>레지스트리의 기능 및 활용</vt:lpstr>
      <vt:lpstr>수업을 시작하며</vt:lpstr>
      <vt:lpstr>수업을 시작하며</vt:lpstr>
      <vt:lpstr>오늘의 학습 목표</vt:lpstr>
      <vt:lpstr>지난시간 복습!</vt:lpstr>
      <vt:lpstr>1. 레지스트리?</vt:lpstr>
      <vt:lpstr>1. 레지스트리?</vt:lpstr>
      <vt:lpstr>1. 레지스트리?</vt:lpstr>
      <vt:lpstr>1. 레지스트리?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레지스트리의 기능 이해</dc:title>
  <dc:creator>Jinsung Baek</dc:creator>
  <cp:lastModifiedBy>Jinsung Baek</cp:lastModifiedBy>
  <cp:revision>22</cp:revision>
  <dcterms:created xsi:type="dcterms:W3CDTF">2016-11-20T12:49:46Z</dcterms:created>
  <dcterms:modified xsi:type="dcterms:W3CDTF">2016-11-27T06:54:42Z</dcterms:modified>
</cp:coreProperties>
</file>