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73" r:id="rId2"/>
    <p:sldId id="262" r:id="rId3"/>
    <p:sldId id="286" r:id="rId4"/>
    <p:sldId id="287" r:id="rId5"/>
    <p:sldId id="274" r:id="rId6"/>
    <p:sldId id="288" r:id="rId7"/>
    <p:sldId id="292" r:id="rId8"/>
    <p:sldId id="261" r:id="rId9"/>
    <p:sldId id="293" r:id="rId10"/>
    <p:sldId id="291" r:id="rId11"/>
    <p:sldId id="297" r:id="rId12"/>
    <p:sldId id="296" r:id="rId13"/>
    <p:sldId id="294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90" r:id="rId29"/>
    <p:sldId id="313" r:id="rId30"/>
  </p:sldIdLst>
  <p:sldSz cx="9144000" cy="6858000" type="screen4x3"/>
  <p:notesSz cx="6805613" cy="9939338"/>
  <p:embeddedFontLst>
    <p:embeddedFont>
      <p:font typeface="나눔고딕" pitchFamily="50" charset="-127"/>
      <p:regular r:id="rId32"/>
      <p:bold r:id="rId33"/>
    </p:embeddedFont>
    <p:embeddedFont>
      <p:font typeface="맑은 고딕" pitchFamily="50" charset="-127"/>
      <p:regular r:id="rId34"/>
      <p:bold r:id="rId35"/>
    </p:embeddedFont>
    <p:embeddedFont>
      <p:font typeface="a옛날목욕탕M" pitchFamily="18" charset="-127"/>
      <p:regular r:id="rId36"/>
    </p:embeddedFont>
    <p:embeddedFont>
      <p:font typeface="서울한강체 M" pitchFamily="18" charset="-127"/>
      <p:regular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059"/>
    <a:srgbClr val="D1AD9F"/>
    <a:srgbClr val="5C608A"/>
    <a:srgbClr val="4F9DB9"/>
    <a:srgbClr val="346880"/>
    <a:srgbClr val="3770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3" autoAdjust="0"/>
    <p:restoredTop sz="78442" autoAdjust="0"/>
  </p:normalViewPr>
  <p:slideViewPr>
    <p:cSldViewPr>
      <p:cViewPr>
        <p:scale>
          <a:sx n="50" d="100"/>
          <a:sy n="50" d="100"/>
        </p:scale>
        <p:origin x="-117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BBF8F-8EDB-41E3-864E-B863F70BD4C9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3B00A51-F0AC-404B-BD43-02188866AA5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>
              <a:latin typeface="서울한강체 M" pitchFamily="18" charset="-127"/>
              <a:ea typeface="서울한강체 M" pitchFamily="18" charset="-127"/>
            </a:rPr>
            <a:t> </a:t>
          </a:r>
          <a:endParaRPr lang="ko-KR" altLang="en-US" dirty="0">
            <a:latin typeface="서울한강체 M" pitchFamily="18" charset="-127"/>
            <a:ea typeface="서울한강체 M" pitchFamily="18" charset="-127"/>
          </a:endParaRPr>
        </a:p>
      </dgm:t>
    </dgm:pt>
    <dgm:pt modelId="{A0A26045-5425-447F-AF67-B6CBAF67DBAD}" type="parTrans" cxnId="{2DFBD7AC-0499-40C7-A80E-452193D477D6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746344AE-46F6-4B50-9092-E081AB8BD2C4}" type="sibTrans" cxnId="{2DFBD7AC-0499-40C7-A80E-452193D477D6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7A831412-30B8-4817-8A61-EAB5CF60EEBC}" type="asst">
      <dgm:prSet phldrT="[텍스트]"/>
      <dgm:spPr/>
      <dgm:t>
        <a:bodyPr/>
        <a:lstStyle/>
        <a:p>
          <a:pPr latinLnBrk="1"/>
          <a:r>
            <a:rPr lang="ko-KR" altLang="en-US" b="0" dirty="0" smtClean="0">
              <a:solidFill>
                <a:schemeClr val="bg1"/>
              </a:solidFill>
              <a:effectLst/>
              <a:latin typeface="서울한강체 M" pitchFamily="18" charset="-127"/>
              <a:ea typeface="서울한강체 M" pitchFamily="18" charset="-127"/>
            </a:rPr>
            <a:t>의정부</a:t>
          </a:r>
          <a:endParaRPr lang="ko-KR" altLang="en-US" b="0" dirty="0">
            <a:solidFill>
              <a:schemeClr val="bg1"/>
            </a:solidFill>
            <a:effectLst/>
            <a:latin typeface="서울한강체 M" pitchFamily="18" charset="-127"/>
            <a:ea typeface="서울한강체 M" pitchFamily="18" charset="-127"/>
          </a:endParaRPr>
        </a:p>
      </dgm:t>
    </dgm:pt>
    <dgm:pt modelId="{E8F9061E-A262-45B7-9060-5F2920755D2C}" type="parTrans" cxnId="{B4C821CD-D077-47D3-B540-3389108C989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B014809-5639-423C-A34B-52E973652D1F}" type="sibTrans" cxnId="{B4C821CD-D077-47D3-B540-3389108C9894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31C81D4F-296D-46E6-B584-5E11FFA81640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이조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D10BBA54-EDB3-4A38-A586-54CB0FA831AC}" type="parTrans" cxnId="{F061857E-6CEA-4582-AE2E-F4F61A36ADF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9D58AF17-6EA3-43B3-90EE-15CA9297F6E9}" type="sibTrans" cxnId="{F061857E-6CEA-4582-AE2E-F4F61A36ADF8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F041403D-BDEE-43F2-9C41-4EFB5D9873ED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호조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9BDC006E-DCF8-4B97-AB3D-F719C016165C}" type="parTrans" cxnId="{53890908-057B-40E7-BD59-1FF5C7C5FCF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AA20022-BFB3-4118-B60C-548CCBCEE57C}" type="sibTrans" cxnId="{53890908-057B-40E7-BD59-1FF5C7C5FCFD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4A0DD71-9A03-480A-B4C2-DD3AC79889AF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예조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ED463F29-ABF0-464E-97BC-BF2F21DF829D}" type="parTrans" cxnId="{2B997F19-25A5-467E-A5D7-36D1A108F11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2968D7D7-BC9C-4FDE-A765-C75B286F87E1}" type="sibTrans" cxnId="{2B997F19-25A5-467E-A5D7-36D1A108F114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5D0F5BA-802A-4671-8F3A-0AB517549217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공조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61F46863-62B7-4E33-ADF3-4631294DE5EC}" type="parTrans" cxnId="{B1835368-3638-4C5A-AAEA-C855BFDEC8D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4BB97261-2806-4FBD-B79F-DBAA3AC9637B}" type="sibTrans" cxnId="{B1835368-3638-4C5A-AAEA-C855BFDEC8DE}">
      <dgm:prSet/>
      <dgm:spPr/>
      <dgm:t>
        <a:bodyPr/>
        <a:lstStyle/>
        <a:p>
          <a:pPr latinLnBrk="1"/>
          <a:endParaRPr lang="ko-KR" altLang="en-US"/>
        </a:p>
      </dgm:t>
    </dgm:pt>
    <dgm:pt modelId="{770F0999-3F59-4074-8F3B-792A85FB9C25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병조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CE5DD9B2-301F-4C84-BC47-CC3212155610}" type="parTrans" cxnId="{BA905A2F-907E-4718-B544-7DA73B73BF8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52E75E92-4B4B-4255-A7BF-A903B1BC0C85}" type="sibTrans" cxnId="{BA905A2F-907E-4718-B544-7DA73B73BF8B}">
      <dgm:prSet/>
      <dgm:spPr/>
      <dgm:t>
        <a:bodyPr/>
        <a:lstStyle/>
        <a:p>
          <a:pPr latinLnBrk="1"/>
          <a:endParaRPr lang="ko-KR" altLang="en-US"/>
        </a:p>
      </dgm:t>
    </dgm:pt>
    <dgm:pt modelId="{FE4DBA98-50D9-4A90-BBF2-D70C3F7428B4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형조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82EBEC79-92CB-4504-9E5E-4DEE268AD0EC}" type="parTrans" cxnId="{8E98AF40-EB9A-431E-B411-D551A3997DA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B47B7F7A-1C17-4C47-A19D-5EF0C907B0A6}" type="sibTrans" cxnId="{8E98AF40-EB9A-431E-B411-D551A3997DA1}">
      <dgm:prSet/>
      <dgm:spPr/>
      <dgm:t>
        <a:bodyPr/>
        <a:lstStyle/>
        <a:p>
          <a:pPr latinLnBrk="1"/>
          <a:endParaRPr lang="ko-KR" altLang="en-US"/>
        </a:p>
      </dgm:t>
    </dgm:pt>
    <dgm:pt modelId="{9E1A2F07-D2FE-4D92-82AC-F73E659459C7}" type="pres">
      <dgm:prSet presAssocID="{7D5BBF8F-8EDB-41E3-864E-B863F70BD4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DBC40E-0918-49B8-AD89-7D63EFD51EA7}" type="pres">
      <dgm:prSet presAssocID="{63B00A51-F0AC-404B-BD43-02188866AA53}" presName="hierRoot1" presStyleCnt="0">
        <dgm:presLayoutVars>
          <dgm:hierBranch val="init"/>
        </dgm:presLayoutVars>
      </dgm:prSet>
      <dgm:spPr/>
    </dgm:pt>
    <dgm:pt modelId="{5CCD0329-DD5C-4061-8748-6C391F35711E}" type="pres">
      <dgm:prSet presAssocID="{63B00A51-F0AC-404B-BD43-02188866AA53}" presName="rootComposite1" presStyleCnt="0"/>
      <dgm:spPr/>
    </dgm:pt>
    <dgm:pt modelId="{FC2E2D34-E739-4520-B3CD-F5E605A87337}" type="pres">
      <dgm:prSet presAssocID="{63B00A51-F0AC-404B-BD43-02188866AA53}" presName="rootText1" presStyleLbl="node0" presStyleIdx="0" presStyleCnt="1" custLinFactY="-6411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408048-F0A6-4A31-828A-CC04A9A9719E}" type="pres">
      <dgm:prSet presAssocID="{63B00A51-F0AC-404B-BD43-02188866AA53}" presName="rootConnector1" presStyleLbl="node1" presStyleIdx="0" presStyleCnt="0"/>
      <dgm:spPr/>
    </dgm:pt>
    <dgm:pt modelId="{BE5DB0E7-616C-403C-9186-3BA644E2C26F}" type="pres">
      <dgm:prSet presAssocID="{63B00A51-F0AC-404B-BD43-02188866AA53}" presName="hierChild2" presStyleCnt="0"/>
      <dgm:spPr/>
    </dgm:pt>
    <dgm:pt modelId="{561A0DC3-48B7-43DC-9C74-85715618ABBF}" type="pres">
      <dgm:prSet presAssocID="{D10BBA54-EDB3-4A38-A586-54CB0FA831AC}" presName="Name37" presStyleLbl="parChTrans1D2" presStyleIdx="0" presStyleCnt="7"/>
      <dgm:spPr/>
    </dgm:pt>
    <dgm:pt modelId="{89718068-4EDB-455E-82A8-6B423D660BE6}" type="pres">
      <dgm:prSet presAssocID="{31C81D4F-296D-46E6-B584-5E11FFA81640}" presName="hierRoot2" presStyleCnt="0">
        <dgm:presLayoutVars>
          <dgm:hierBranch val="init"/>
        </dgm:presLayoutVars>
      </dgm:prSet>
      <dgm:spPr/>
    </dgm:pt>
    <dgm:pt modelId="{C6B988B5-84AE-4CF1-A5D5-C2AC99328EB4}" type="pres">
      <dgm:prSet presAssocID="{31C81D4F-296D-46E6-B584-5E11FFA81640}" presName="rootComposite" presStyleCnt="0"/>
      <dgm:spPr/>
    </dgm:pt>
    <dgm:pt modelId="{F359AC02-D45B-4A4D-820E-3D44A9AA9616}" type="pres">
      <dgm:prSet presAssocID="{31C81D4F-296D-46E6-B584-5E11FFA81640}" presName="rootText" presStyleLbl="node2" presStyleIdx="0" presStyleCnt="6" custLinFactNeighborY="81533">
        <dgm:presLayoutVars>
          <dgm:chPref val="3"/>
        </dgm:presLayoutVars>
      </dgm:prSet>
      <dgm:spPr/>
    </dgm:pt>
    <dgm:pt modelId="{8DB463EF-1AE3-47C9-A749-30DFB31EB0A0}" type="pres">
      <dgm:prSet presAssocID="{31C81D4F-296D-46E6-B584-5E11FFA81640}" presName="rootConnector" presStyleLbl="node2" presStyleIdx="0" presStyleCnt="6"/>
      <dgm:spPr/>
    </dgm:pt>
    <dgm:pt modelId="{B5C842DA-A3C9-4835-A152-4946F0495DC6}" type="pres">
      <dgm:prSet presAssocID="{31C81D4F-296D-46E6-B584-5E11FFA81640}" presName="hierChild4" presStyleCnt="0"/>
      <dgm:spPr/>
    </dgm:pt>
    <dgm:pt modelId="{6062C5A1-219B-4C39-AC1B-50698CFF0764}" type="pres">
      <dgm:prSet presAssocID="{31C81D4F-296D-46E6-B584-5E11FFA81640}" presName="hierChild5" presStyleCnt="0"/>
      <dgm:spPr/>
    </dgm:pt>
    <dgm:pt modelId="{9230A718-150B-485F-9AD7-BD2C33E6BA85}" type="pres">
      <dgm:prSet presAssocID="{9BDC006E-DCF8-4B97-AB3D-F719C016165C}" presName="Name37" presStyleLbl="parChTrans1D2" presStyleIdx="1" presStyleCnt="7"/>
      <dgm:spPr/>
    </dgm:pt>
    <dgm:pt modelId="{1A0CB7BC-CA5D-4E69-B387-EB2D8ACEE708}" type="pres">
      <dgm:prSet presAssocID="{F041403D-BDEE-43F2-9C41-4EFB5D9873ED}" presName="hierRoot2" presStyleCnt="0">
        <dgm:presLayoutVars>
          <dgm:hierBranch val="init"/>
        </dgm:presLayoutVars>
      </dgm:prSet>
      <dgm:spPr/>
    </dgm:pt>
    <dgm:pt modelId="{1FC9AFC6-6971-46C4-BD24-25C893F90398}" type="pres">
      <dgm:prSet presAssocID="{F041403D-BDEE-43F2-9C41-4EFB5D9873ED}" presName="rootComposite" presStyleCnt="0"/>
      <dgm:spPr/>
    </dgm:pt>
    <dgm:pt modelId="{641F27B0-F1EE-4031-9599-4192542C68E4}" type="pres">
      <dgm:prSet presAssocID="{F041403D-BDEE-43F2-9C41-4EFB5D9873ED}" presName="rootText" presStyleLbl="node2" presStyleIdx="1" presStyleCnt="6" custLinFactNeighborY="81533">
        <dgm:presLayoutVars>
          <dgm:chPref val="3"/>
        </dgm:presLayoutVars>
      </dgm:prSet>
      <dgm:spPr/>
    </dgm:pt>
    <dgm:pt modelId="{F0852F85-A9B3-4C1D-9B8A-4C45B00FC372}" type="pres">
      <dgm:prSet presAssocID="{F041403D-BDEE-43F2-9C41-4EFB5D9873ED}" presName="rootConnector" presStyleLbl="node2" presStyleIdx="1" presStyleCnt="6"/>
      <dgm:spPr/>
    </dgm:pt>
    <dgm:pt modelId="{77FAE54C-AFD9-40F1-88C3-D32F6571B868}" type="pres">
      <dgm:prSet presAssocID="{F041403D-BDEE-43F2-9C41-4EFB5D9873ED}" presName="hierChild4" presStyleCnt="0"/>
      <dgm:spPr/>
    </dgm:pt>
    <dgm:pt modelId="{A6039B31-1211-4EE1-818C-6A4578DC0669}" type="pres">
      <dgm:prSet presAssocID="{F041403D-BDEE-43F2-9C41-4EFB5D9873ED}" presName="hierChild5" presStyleCnt="0"/>
      <dgm:spPr/>
    </dgm:pt>
    <dgm:pt modelId="{0D7D86FA-C432-45C9-80D8-0443B293556E}" type="pres">
      <dgm:prSet presAssocID="{ED463F29-ABF0-464E-97BC-BF2F21DF829D}" presName="Name37" presStyleLbl="parChTrans1D2" presStyleIdx="2" presStyleCnt="7"/>
      <dgm:spPr/>
    </dgm:pt>
    <dgm:pt modelId="{A2099835-EC07-439D-98D3-01FD3BCAF765}" type="pres">
      <dgm:prSet presAssocID="{E4A0DD71-9A03-480A-B4C2-DD3AC79889AF}" presName="hierRoot2" presStyleCnt="0">
        <dgm:presLayoutVars>
          <dgm:hierBranch val="init"/>
        </dgm:presLayoutVars>
      </dgm:prSet>
      <dgm:spPr/>
    </dgm:pt>
    <dgm:pt modelId="{A415A620-413C-4D1A-A622-D080A04A914F}" type="pres">
      <dgm:prSet presAssocID="{E4A0DD71-9A03-480A-B4C2-DD3AC79889AF}" presName="rootComposite" presStyleCnt="0"/>
      <dgm:spPr/>
    </dgm:pt>
    <dgm:pt modelId="{AAAFA6FD-0B8C-4543-9F20-A3B695613B69}" type="pres">
      <dgm:prSet presAssocID="{E4A0DD71-9A03-480A-B4C2-DD3AC79889AF}" presName="rootText" presStyleLbl="node2" presStyleIdx="2" presStyleCnt="6" custLinFactNeighborY="8153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E13978-EB73-4EF4-BCD8-FEAF311333B0}" type="pres">
      <dgm:prSet presAssocID="{E4A0DD71-9A03-480A-B4C2-DD3AC79889AF}" presName="rootConnector" presStyleLbl="node2" presStyleIdx="2" presStyleCnt="6"/>
      <dgm:spPr/>
    </dgm:pt>
    <dgm:pt modelId="{45E56308-7FED-462F-BACF-A0243FB1EA9F}" type="pres">
      <dgm:prSet presAssocID="{E4A0DD71-9A03-480A-B4C2-DD3AC79889AF}" presName="hierChild4" presStyleCnt="0"/>
      <dgm:spPr/>
    </dgm:pt>
    <dgm:pt modelId="{9A7EBE7E-5048-49EB-B0B7-5D5079626CD0}" type="pres">
      <dgm:prSet presAssocID="{E4A0DD71-9A03-480A-B4C2-DD3AC79889AF}" presName="hierChild5" presStyleCnt="0"/>
      <dgm:spPr/>
    </dgm:pt>
    <dgm:pt modelId="{3B687BE5-F620-4DD5-8B64-B3833E7E1452}" type="pres">
      <dgm:prSet presAssocID="{CE5DD9B2-301F-4C84-BC47-CC3212155610}" presName="Name37" presStyleLbl="parChTrans1D2" presStyleIdx="3" presStyleCnt="7"/>
      <dgm:spPr/>
    </dgm:pt>
    <dgm:pt modelId="{D7EE0BD2-D441-4340-9371-5AF5B9518539}" type="pres">
      <dgm:prSet presAssocID="{770F0999-3F59-4074-8F3B-792A85FB9C25}" presName="hierRoot2" presStyleCnt="0">
        <dgm:presLayoutVars>
          <dgm:hierBranch val="init"/>
        </dgm:presLayoutVars>
      </dgm:prSet>
      <dgm:spPr/>
    </dgm:pt>
    <dgm:pt modelId="{477FBEAB-D995-4732-95E5-3457B365C799}" type="pres">
      <dgm:prSet presAssocID="{770F0999-3F59-4074-8F3B-792A85FB9C25}" presName="rootComposite" presStyleCnt="0"/>
      <dgm:spPr/>
    </dgm:pt>
    <dgm:pt modelId="{BE0BD707-24A8-42DE-90DF-46D33C113905}" type="pres">
      <dgm:prSet presAssocID="{770F0999-3F59-4074-8F3B-792A85FB9C25}" presName="rootText" presStyleLbl="node2" presStyleIdx="3" presStyleCnt="6" custLinFactNeighborY="81533">
        <dgm:presLayoutVars>
          <dgm:chPref val="3"/>
        </dgm:presLayoutVars>
      </dgm:prSet>
      <dgm:spPr/>
    </dgm:pt>
    <dgm:pt modelId="{14343C55-3CA2-46BE-9D65-092C7787D196}" type="pres">
      <dgm:prSet presAssocID="{770F0999-3F59-4074-8F3B-792A85FB9C25}" presName="rootConnector" presStyleLbl="node2" presStyleIdx="3" presStyleCnt="6"/>
      <dgm:spPr/>
    </dgm:pt>
    <dgm:pt modelId="{2DD8F664-EE2F-4DE8-BD5C-302E802EC69C}" type="pres">
      <dgm:prSet presAssocID="{770F0999-3F59-4074-8F3B-792A85FB9C25}" presName="hierChild4" presStyleCnt="0"/>
      <dgm:spPr/>
    </dgm:pt>
    <dgm:pt modelId="{F1255E58-0C68-464A-BD8C-100135452D32}" type="pres">
      <dgm:prSet presAssocID="{770F0999-3F59-4074-8F3B-792A85FB9C25}" presName="hierChild5" presStyleCnt="0"/>
      <dgm:spPr/>
    </dgm:pt>
    <dgm:pt modelId="{CAFDBDD5-6B96-47D4-A999-8C6A6446F375}" type="pres">
      <dgm:prSet presAssocID="{82EBEC79-92CB-4504-9E5E-4DEE268AD0EC}" presName="Name37" presStyleLbl="parChTrans1D2" presStyleIdx="4" presStyleCnt="7"/>
      <dgm:spPr/>
    </dgm:pt>
    <dgm:pt modelId="{66EE72B8-BD80-4A95-80B6-33E6FFC3BA4B}" type="pres">
      <dgm:prSet presAssocID="{FE4DBA98-50D9-4A90-BBF2-D70C3F7428B4}" presName="hierRoot2" presStyleCnt="0">
        <dgm:presLayoutVars>
          <dgm:hierBranch val="init"/>
        </dgm:presLayoutVars>
      </dgm:prSet>
      <dgm:spPr/>
    </dgm:pt>
    <dgm:pt modelId="{2F13809A-F443-4BE2-9F01-A9D1A4D29FEB}" type="pres">
      <dgm:prSet presAssocID="{FE4DBA98-50D9-4A90-BBF2-D70C3F7428B4}" presName="rootComposite" presStyleCnt="0"/>
      <dgm:spPr/>
    </dgm:pt>
    <dgm:pt modelId="{633E44AF-FC45-4BEA-88DE-CCE15577A6F3}" type="pres">
      <dgm:prSet presAssocID="{FE4DBA98-50D9-4A90-BBF2-D70C3F7428B4}" presName="rootText" presStyleLbl="node2" presStyleIdx="4" presStyleCnt="6" custLinFactNeighborY="81533">
        <dgm:presLayoutVars>
          <dgm:chPref val="3"/>
        </dgm:presLayoutVars>
      </dgm:prSet>
      <dgm:spPr/>
    </dgm:pt>
    <dgm:pt modelId="{67866149-4966-4CE0-88A8-2794D42ED226}" type="pres">
      <dgm:prSet presAssocID="{FE4DBA98-50D9-4A90-BBF2-D70C3F7428B4}" presName="rootConnector" presStyleLbl="node2" presStyleIdx="4" presStyleCnt="6"/>
      <dgm:spPr/>
    </dgm:pt>
    <dgm:pt modelId="{1E00A2F7-2D65-4393-9032-4645BC5F7C08}" type="pres">
      <dgm:prSet presAssocID="{FE4DBA98-50D9-4A90-BBF2-D70C3F7428B4}" presName="hierChild4" presStyleCnt="0"/>
      <dgm:spPr/>
    </dgm:pt>
    <dgm:pt modelId="{9DA844D2-5B66-4D2C-AEBF-C3282854D598}" type="pres">
      <dgm:prSet presAssocID="{FE4DBA98-50D9-4A90-BBF2-D70C3F7428B4}" presName="hierChild5" presStyleCnt="0"/>
      <dgm:spPr/>
    </dgm:pt>
    <dgm:pt modelId="{1CEDC0EB-1661-4BFA-8C9E-618652784E6C}" type="pres">
      <dgm:prSet presAssocID="{61F46863-62B7-4E33-ADF3-4631294DE5EC}" presName="Name37" presStyleLbl="parChTrans1D2" presStyleIdx="5" presStyleCnt="7"/>
      <dgm:spPr/>
    </dgm:pt>
    <dgm:pt modelId="{FE703C5A-308A-4C28-938A-E95A00DBA9A4}" type="pres">
      <dgm:prSet presAssocID="{E5D0F5BA-802A-4671-8F3A-0AB517549217}" presName="hierRoot2" presStyleCnt="0">
        <dgm:presLayoutVars>
          <dgm:hierBranch val="init"/>
        </dgm:presLayoutVars>
      </dgm:prSet>
      <dgm:spPr/>
    </dgm:pt>
    <dgm:pt modelId="{1EB27592-373E-4139-B89C-E31CCD4E5512}" type="pres">
      <dgm:prSet presAssocID="{E5D0F5BA-802A-4671-8F3A-0AB517549217}" presName="rootComposite" presStyleCnt="0"/>
      <dgm:spPr/>
    </dgm:pt>
    <dgm:pt modelId="{EAC082AA-E4F3-4360-B43D-F4026D0A056F}" type="pres">
      <dgm:prSet presAssocID="{E5D0F5BA-802A-4671-8F3A-0AB517549217}" presName="rootText" presStyleLbl="node2" presStyleIdx="5" presStyleCnt="6" custLinFactNeighborY="81533">
        <dgm:presLayoutVars>
          <dgm:chPref val="3"/>
        </dgm:presLayoutVars>
      </dgm:prSet>
      <dgm:spPr/>
    </dgm:pt>
    <dgm:pt modelId="{E64E00E8-85F0-4109-868A-593C599032BC}" type="pres">
      <dgm:prSet presAssocID="{E5D0F5BA-802A-4671-8F3A-0AB517549217}" presName="rootConnector" presStyleLbl="node2" presStyleIdx="5" presStyleCnt="6"/>
      <dgm:spPr/>
    </dgm:pt>
    <dgm:pt modelId="{994D6529-2FA2-4F91-994F-393EE30E7A41}" type="pres">
      <dgm:prSet presAssocID="{E5D0F5BA-802A-4671-8F3A-0AB517549217}" presName="hierChild4" presStyleCnt="0"/>
      <dgm:spPr/>
    </dgm:pt>
    <dgm:pt modelId="{F5C3E240-AA62-4170-B096-3F5BD95CB431}" type="pres">
      <dgm:prSet presAssocID="{E5D0F5BA-802A-4671-8F3A-0AB517549217}" presName="hierChild5" presStyleCnt="0"/>
      <dgm:spPr/>
    </dgm:pt>
    <dgm:pt modelId="{5AFE0499-BFFA-4803-B9F9-090CE40FE47A}" type="pres">
      <dgm:prSet presAssocID="{63B00A51-F0AC-404B-BD43-02188866AA53}" presName="hierChild3" presStyleCnt="0"/>
      <dgm:spPr/>
    </dgm:pt>
    <dgm:pt modelId="{29462C8F-ED6D-4D98-913B-8F2659F3B0E7}" type="pres">
      <dgm:prSet presAssocID="{E8F9061E-A262-45B7-9060-5F2920755D2C}" presName="Name111" presStyleLbl="parChTrans1D2" presStyleIdx="6" presStyleCnt="7"/>
      <dgm:spPr/>
    </dgm:pt>
    <dgm:pt modelId="{780F35E5-1DE3-4478-A530-4132BC023378}" type="pres">
      <dgm:prSet presAssocID="{7A831412-30B8-4817-8A61-EAB5CF60EEBC}" presName="hierRoot3" presStyleCnt="0">
        <dgm:presLayoutVars>
          <dgm:hierBranch val="init"/>
        </dgm:presLayoutVars>
      </dgm:prSet>
      <dgm:spPr/>
    </dgm:pt>
    <dgm:pt modelId="{5EE70982-51C5-445C-A48E-D7EA8218EBF2}" type="pres">
      <dgm:prSet presAssocID="{7A831412-30B8-4817-8A61-EAB5CF60EEBC}" presName="rootComposite3" presStyleCnt="0"/>
      <dgm:spPr/>
    </dgm:pt>
    <dgm:pt modelId="{8B9359D7-EA0D-433A-9E4B-68F9F31A2E7D}" type="pres">
      <dgm:prSet presAssocID="{7A831412-30B8-4817-8A61-EAB5CF60EEBC}" presName="rootText3" presStyleLbl="asst1" presStyleIdx="0" presStyleCnt="1" custScaleX="143088" custScaleY="136471" custLinFactNeighborX="-32867" custLinFactNeighborY="-8288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B514CE-DE05-4F16-B347-D66B69ECC67A}" type="pres">
      <dgm:prSet presAssocID="{7A831412-30B8-4817-8A61-EAB5CF60EEBC}" presName="rootConnector3" presStyleLbl="asst1" presStyleIdx="0" presStyleCnt="1"/>
      <dgm:spPr/>
    </dgm:pt>
    <dgm:pt modelId="{1BE16F9D-4B54-4CA2-917E-36ADFD5AE36C}" type="pres">
      <dgm:prSet presAssocID="{7A831412-30B8-4817-8A61-EAB5CF60EEBC}" presName="hierChild6" presStyleCnt="0"/>
      <dgm:spPr/>
    </dgm:pt>
    <dgm:pt modelId="{E2CDAC20-7953-4840-BECC-A3E7173390C3}" type="pres">
      <dgm:prSet presAssocID="{7A831412-30B8-4817-8A61-EAB5CF60EEBC}" presName="hierChild7" presStyleCnt="0"/>
      <dgm:spPr/>
    </dgm:pt>
  </dgm:ptLst>
  <dgm:cxnLst>
    <dgm:cxn modelId="{8F6F5645-62C8-4099-85F3-13E0A75EE377}" type="presOf" srcId="{770F0999-3F59-4074-8F3B-792A85FB9C25}" destId="{14343C55-3CA2-46BE-9D65-092C7787D196}" srcOrd="1" destOrd="0" presId="urn:microsoft.com/office/officeart/2005/8/layout/orgChart1"/>
    <dgm:cxn modelId="{83175964-1494-497B-AC54-FF77E146D905}" type="presOf" srcId="{82EBEC79-92CB-4504-9E5E-4DEE268AD0EC}" destId="{CAFDBDD5-6B96-47D4-A999-8C6A6446F375}" srcOrd="0" destOrd="0" presId="urn:microsoft.com/office/officeart/2005/8/layout/orgChart1"/>
    <dgm:cxn modelId="{DB4F5CB0-B4A7-41B6-AF3F-C1F23648B2ED}" type="presOf" srcId="{E4A0DD71-9A03-480A-B4C2-DD3AC79889AF}" destId="{AAAFA6FD-0B8C-4543-9F20-A3B695613B69}" srcOrd="0" destOrd="0" presId="urn:microsoft.com/office/officeart/2005/8/layout/orgChart1"/>
    <dgm:cxn modelId="{F2B7E083-6BB2-4049-9C38-BFBD39B3C6C6}" type="presOf" srcId="{63B00A51-F0AC-404B-BD43-02188866AA53}" destId="{FC2E2D34-E739-4520-B3CD-F5E605A87337}" srcOrd="0" destOrd="0" presId="urn:microsoft.com/office/officeart/2005/8/layout/orgChart1"/>
    <dgm:cxn modelId="{B4C821CD-D077-47D3-B540-3389108C9894}" srcId="{63B00A51-F0AC-404B-BD43-02188866AA53}" destId="{7A831412-30B8-4817-8A61-EAB5CF60EEBC}" srcOrd="0" destOrd="0" parTransId="{E8F9061E-A262-45B7-9060-5F2920755D2C}" sibTransId="{EB014809-5639-423C-A34B-52E973652D1F}"/>
    <dgm:cxn modelId="{53890908-057B-40E7-BD59-1FF5C7C5FCFD}" srcId="{63B00A51-F0AC-404B-BD43-02188866AA53}" destId="{F041403D-BDEE-43F2-9C41-4EFB5D9873ED}" srcOrd="2" destOrd="0" parTransId="{9BDC006E-DCF8-4B97-AB3D-F719C016165C}" sibTransId="{EAA20022-BFB3-4118-B60C-548CCBCEE57C}"/>
    <dgm:cxn modelId="{013C636F-30CD-436E-991C-360E1F0257F9}" type="presOf" srcId="{9BDC006E-DCF8-4B97-AB3D-F719C016165C}" destId="{9230A718-150B-485F-9AD7-BD2C33E6BA85}" srcOrd="0" destOrd="0" presId="urn:microsoft.com/office/officeart/2005/8/layout/orgChart1"/>
    <dgm:cxn modelId="{2B997F19-25A5-467E-A5D7-36D1A108F114}" srcId="{63B00A51-F0AC-404B-BD43-02188866AA53}" destId="{E4A0DD71-9A03-480A-B4C2-DD3AC79889AF}" srcOrd="3" destOrd="0" parTransId="{ED463F29-ABF0-464E-97BC-BF2F21DF829D}" sibTransId="{2968D7D7-BC9C-4FDE-A765-C75B286F87E1}"/>
    <dgm:cxn modelId="{52769110-4FDE-4EF5-99DD-5E7565D164AC}" type="presOf" srcId="{F041403D-BDEE-43F2-9C41-4EFB5D9873ED}" destId="{641F27B0-F1EE-4031-9599-4192542C68E4}" srcOrd="0" destOrd="0" presId="urn:microsoft.com/office/officeart/2005/8/layout/orgChart1"/>
    <dgm:cxn modelId="{2ED220D3-DC03-4886-B2B2-F9B9A15B4F4E}" type="presOf" srcId="{FE4DBA98-50D9-4A90-BBF2-D70C3F7428B4}" destId="{633E44AF-FC45-4BEA-88DE-CCE15577A6F3}" srcOrd="0" destOrd="0" presId="urn:microsoft.com/office/officeart/2005/8/layout/orgChart1"/>
    <dgm:cxn modelId="{74E399B9-C6A3-45A5-8B87-59AD2AC94553}" type="presOf" srcId="{770F0999-3F59-4074-8F3B-792A85FB9C25}" destId="{BE0BD707-24A8-42DE-90DF-46D33C113905}" srcOrd="0" destOrd="0" presId="urn:microsoft.com/office/officeart/2005/8/layout/orgChart1"/>
    <dgm:cxn modelId="{5F4BD3D8-117C-489F-A4AE-6B17B7D77C02}" type="presOf" srcId="{7A831412-30B8-4817-8A61-EAB5CF60EEBC}" destId="{C5B514CE-DE05-4F16-B347-D66B69ECC67A}" srcOrd="1" destOrd="0" presId="urn:microsoft.com/office/officeart/2005/8/layout/orgChart1"/>
    <dgm:cxn modelId="{AFFFA944-F34D-40A7-93A2-31C874CAE2A4}" type="presOf" srcId="{31C81D4F-296D-46E6-B584-5E11FFA81640}" destId="{8DB463EF-1AE3-47C9-A749-30DFB31EB0A0}" srcOrd="1" destOrd="0" presId="urn:microsoft.com/office/officeart/2005/8/layout/orgChart1"/>
    <dgm:cxn modelId="{1B4A4EDA-FBB8-43D7-9B3E-DC2435A7D6E4}" type="presOf" srcId="{F041403D-BDEE-43F2-9C41-4EFB5D9873ED}" destId="{F0852F85-A9B3-4C1D-9B8A-4C45B00FC372}" srcOrd="1" destOrd="0" presId="urn:microsoft.com/office/officeart/2005/8/layout/orgChart1"/>
    <dgm:cxn modelId="{76DB0E5C-0B06-454E-AD03-1D23F23BF5F3}" type="presOf" srcId="{ED463F29-ABF0-464E-97BC-BF2F21DF829D}" destId="{0D7D86FA-C432-45C9-80D8-0443B293556E}" srcOrd="0" destOrd="0" presId="urn:microsoft.com/office/officeart/2005/8/layout/orgChart1"/>
    <dgm:cxn modelId="{3A7915F6-77EE-491D-B8ED-088E3B4C042B}" type="presOf" srcId="{31C81D4F-296D-46E6-B584-5E11FFA81640}" destId="{F359AC02-D45B-4A4D-820E-3D44A9AA9616}" srcOrd="0" destOrd="0" presId="urn:microsoft.com/office/officeart/2005/8/layout/orgChart1"/>
    <dgm:cxn modelId="{9901FB66-E410-4BCF-8315-19B1932DBEA6}" type="presOf" srcId="{7D5BBF8F-8EDB-41E3-864E-B863F70BD4C9}" destId="{9E1A2F07-D2FE-4D92-82AC-F73E659459C7}" srcOrd="0" destOrd="0" presId="urn:microsoft.com/office/officeart/2005/8/layout/orgChart1"/>
    <dgm:cxn modelId="{AC59C835-795C-4E71-BE3A-335011842B6F}" type="presOf" srcId="{FE4DBA98-50D9-4A90-BBF2-D70C3F7428B4}" destId="{67866149-4966-4CE0-88A8-2794D42ED226}" srcOrd="1" destOrd="0" presId="urn:microsoft.com/office/officeart/2005/8/layout/orgChart1"/>
    <dgm:cxn modelId="{2DFBD7AC-0499-40C7-A80E-452193D477D6}" srcId="{7D5BBF8F-8EDB-41E3-864E-B863F70BD4C9}" destId="{63B00A51-F0AC-404B-BD43-02188866AA53}" srcOrd="0" destOrd="0" parTransId="{A0A26045-5425-447F-AF67-B6CBAF67DBAD}" sibTransId="{746344AE-46F6-4B50-9092-E081AB8BD2C4}"/>
    <dgm:cxn modelId="{7AD0CE87-F1E7-4105-96C9-748F86EDB298}" type="presOf" srcId="{63B00A51-F0AC-404B-BD43-02188866AA53}" destId="{EF408048-F0A6-4A31-828A-CC04A9A9719E}" srcOrd="1" destOrd="0" presId="urn:microsoft.com/office/officeart/2005/8/layout/orgChart1"/>
    <dgm:cxn modelId="{8E98AF40-EB9A-431E-B411-D551A3997DA1}" srcId="{63B00A51-F0AC-404B-BD43-02188866AA53}" destId="{FE4DBA98-50D9-4A90-BBF2-D70C3F7428B4}" srcOrd="5" destOrd="0" parTransId="{82EBEC79-92CB-4504-9E5E-4DEE268AD0EC}" sibTransId="{B47B7F7A-1C17-4C47-A19D-5EF0C907B0A6}"/>
    <dgm:cxn modelId="{8BAF4CED-1D81-4A28-916F-AA42606DF81C}" type="presOf" srcId="{61F46863-62B7-4E33-ADF3-4631294DE5EC}" destId="{1CEDC0EB-1661-4BFA-8C9E-618652784E6C}" srcOrd="0" destOrd="0" presId="urn:microsoft.com/office/officeart/2005/8/layout/orgChart1"/>
    <dgm:cxn modelId="{BA905A2F-907E-4718-B544-7DA73B73BF8B}" srcId="{63B00A51-F0AC-404B-BD43-02188866AA53}" destId="{770F0999-3F59-4074-8F3B-792A85FB9C25}" srcOrd="4" destOrd="0" parTransId="{CE5DD9B2-301F-4C84-BC47-CC3212155610}" sibTransId="{52E75E92-4B4B-4255-A7BF-A903B1BC0C85}"/>
    <dgm:cxn modelId="{B1835368-3638-4C5A-AAEA-C855BFDEC8DE}" srcId="{63B00A51-F0AC-404B-BD43-02188866AA53}" destId="{E5D0F5BA-802A-4671-8F3A-0AB517549217}" srcOrd="6" destOrd="0" parTransId="{61F46863-62B7-4E33-ADF3-4631294DE5EC}" sibTransId="{4BB97261-2806-4FBD-B79F-DBAA3AC9637B}"/>
    <dgm:cxn modelId="{3D1DBEA2-AE63-45DA-9DE6-4803E5815D48}" type="presOf" srcId="{7A831412-30B8-4817-8A61-EAB5CF60EEBC}" destId="{8B9359D7-EA0D-433A-9E4B-68F9F31A2E7D}" srcOrd="0" destOrd="0" presId="urn:microsoft.com/office/officeart/2005/8/layout/orgChart1"/>
    <dgm:cxn modelId="{55527B89-E3B4-4C9C-B18E-638F653FEDD7}" type="presOf" srcId="{E5D0F5BA-802A-4671-8F3A-0AB517549217}" destId="{EAC082AA-E4F3-4360-B43D-F4026D0A056F}" srcOrd="0" destOrd="0" presId="urn:microsoft.com/office/officeart/2005/8/layout/orgChart1"/>
    <dgm:cxn modelId="{54E4591F-1B88-4C7E-84F6-4B359067991A}" type="presOf" srcId="{D10BBA54-EDB3-4A38-A586-54CB0FA831AC}" destId="{561A0DC3-48B7-43DC-9C74-85715618ABBF}" srcOrd="0" destOrd="0" presId="urn:microsoft.com/office/officeart/2005/8/layout/orgChart1"/>
    <dgm:cxn modelId="{6C00DE5E-A8D8-43D4-A993-D43924B7F9CF}" type="presOf" srcId="{E4A0DD71-9A03-480A-B4C2-DD3AC79889AF}" destId="{ABE13978-EB73-4EF4-BCD8-FEAF311333B0}" srcOrd="1" destOrd="0" presId="urn:microsoft.com/office/officeart/2005/8/layout/orgChart1"/>
    <dgm:cxn modelId="{E704E394-D716-425C-AF50-8B01346B07CF}" type="presOf" srcId="{E8F9061E-A262-45B7-9060-5F2920755D2C}" destId="{29462C8F-ED6D-4D98-913B-8F2659F3B0E7}" srcOrd="0" destOrd="0" presId="urn:microsoft.com/office/officeart/2005/8/layout/orgChart1"/>
    <dgm:cxn modelId="{F061857E-6CEA-4582-AE2E-F4F61A36ADF8}" srcId="{63B00A51-F0AC-404B-BD43-02188866AA53}" destId="{31C81D4F-296D-46E6-B584-5E11FFA81640}" srcOrd="1" destOrd="0" parTransId="{D10BBA54-EDB3-4A38-A586-54CB0FA831AC}" sibTransId="{9D58AF17-6EA3-43B3-90EE-15CA9297F6E9}"/>
    <dgm:cxn modelId="{64C50F88-60C3-4311-8080-076324157886}" type="presOf" srcId="{CE5DD9B2-301F-4C84-BC47-CC3212155610}" destId="{3B687BE5-F620-4DD5-8B64-B3833E7E1452}" srcOrd="0" destOrd="0" presId="urn:microsoft.com/office/officeart/2005/8/layout/orgChart1"/>
    <dgm:cxn modelId="{BB71EA17-EE7D-4E97-B072-AE5DE32CB9DC}" type="presOf" srcId="{E5D0F5BA-802A-4671-8F3A-0AB517549217}" destId="{E64E00E8-85F0-4109-868A-593C599032BC}" srcOrd="1" destOrd="0" presId="urn:microsoft.com/office/officeart/2005/8/layout/orgChart1"/>
    <dgm:cxn modelId="{1A73D2E0-CF03-4CCF-9FED-530070E3559D}" type="presParOf" srcId="{9E1A2F07-D2FE-4D92-82AC-F73E659459C7}" destId="{4ADBC40E-0918-49B8-AD89-7D63EFD51EA7}" srcOrd="0" destOrd="0" presId="urn:microsoft.com/office/officeart/2005/8/layout/orgChart1"/>
    <dgm:cxn modelId="{2A4B5285-8ABB-4BF2-B545-8D236DC4C2C6}" type="presParOf" srcId="{4ADBC40E-0918-49B8-AD89-7D63EFD51EA7}" destId="{5CCD0329-DD5C-4061-8748-6C391F35711E}" srcOrd="0" destOrd="0" presId="urn:microsoft.com/office/officeart/2005/8/layout/orgChart1"/>
    <dgm:cxn modelId="{6095C08D-218C-42C1-8ECE-B16F20FBFA6B}" type="presParOf" srcId="{5CCD0329-DD5C-4061-8748-6C391F35711E}" destId="{FC2E2D34-E739-4520-B3CD-F5E605A87337}" srcOrd="0" destOrd="0" presId="urn:microsoft.com/office/officeart/2005/8/layout/orgChart1"/>
    <dgm:cxn modelId="{E88435CA-7EBB-4FC3-96CD-FED9301E76AE}" type="presParOf" srcId="{5CCD0329-DD5C-4061-8748-6C391F35711E}" destId="{EF408048-F0A6-4A31-828A-CC04A9A9719E}" srcOrd="1" destOrd="0" presId="urn:microsoft.com/office/officeart/2005/8/layout/orgChart1"/>
    <dgm:cxn modelId="{D57C0FDC-CBFD-4EB0-B778-63BBD1B0F828}" type="presParOf" srcId="{4ADBC40E-0918-49B8-AD89-7D63EFD51EA7}" destId="{BE5DB0E7-616C-403C-9186-3BA644E2C26F}" srcOrd="1" destOrd="0" presId="urn:microsoft.com/office/officeart/2005/8/layout/orgChart1"/>
    <dgm:cxn modelId="{A7816F6E-08DC-4B3E-9E50-A811D99809B3}" type="presParOf" srcId="{BE5DB0E7-616C-403C-9186-3BA644E2C26F}" destId="{561A0DC3-48B7-43DC-9C74-85715618ABBF}" srcOrd="0" destOrd="0" presId="urn:microsoft.com/office/officeart/2005/8/layout/orgChart1"/>
    <dgm:cxn modelId="{8B49E749-A7F3-47B6-89FF-FD1196886425}" type="presParOf" srcId="{BE5DB0E7-616C-403C-9186-3BA644E2C26F}" destId="{89718068-4EDB-455E-82A8-6B423D660BE6}" srcOrd="1" destOrd="0" presId="urn:microsoft.com/office/officeart/2005/8/layout/orgChart1"/>
    <dgm:cxn modelId="{32865300-4872-4671-AA6E-E8DCC2CCE27A}" type="presParOf" srcId="{89718068-4EDB-455E-82A8-6B423D660BE6}" destId="{C6B988B5-84AE-4CF1-A5D5-C2AC99328EB4}" srcOrd="0" destOrd="0" presId="urn:microsoft.com/office/officeart/2005/8/layout/orgChart1"/>
    <dgm:cxn modelId="{7FFCDDDD-0538-4B6A-BB16-B8F65F8EC0D1}" type="presParOf" srcId="{C6B988B5-84AE-4CF1-A5D5-C2AC99328EB4}" destId="{F359AC02-D45B-4A4D-820E-3D44A9AA9616}" srcOrd="0" destOrd="0" presId="urn:microsoft.com/office/officeart/2005/8/layout/orgChart1"/>
    <dgm:cxn modelId="{C8DC9B46-B47A-4E47-8214-04ED64593D50}" type="presParOf" srcId="{C6B988B5-84AE-4CF1-A5D5-C2AC99328EB4}" destId="{8DB463EF-1AE3-47C9-A749-30DFB31EB0A0}" srcOrd="1" destOrd="0" presId="urn:microsoft.com/office/officeart/2005/8/layout/orgChart1"/>
    <dgm:cxn modelId="{EF28D01F-A201-4D64-B4DE-39169DAC4275}" type="presParOf" srcId="{89718068-4EDB-455E-82A8-6B423D660BE6}" destId="{B5C842DA-A3C9-4835-A152-4946F0495DC6}" srcOrd="1" destOrd="0" presId="urn:microsoft.com/office/officeart/2005/8/layout/orgChart1"/>
    <dgm:cxn modelId="{79F88D52-10C1-4C21-95B1-2EC72EC08F67}" type="presParOf" srcId="{89718068-4EDB-455E-82A8-6B423D660BE6}" destId="{6062C5A1-219B-4C39-AC1B-50698CFF0764}" srcOrd="2" destOrd="0" presId="urn:microsoft.com/office/officeart/2005/8/layout/orgChart1"/>
    <dgm:cxn modelId="{7A5CEF05-D515-4DC6-9ED6-D85F197BF878}" type="presParOf" srcId="{BE5DB0E7-616C-403C-9186-3BA644E2C26F}" destId="{9230A718-150B-485F-9AD7-BD2C33E6BA85}" srcOrd="2" destOrd="0" presId="urn:microsoft.com/office/officeart/2005/8/layout/orgChart1"/>
    <dgm:cxn modelId="{362D81A4-4412-4F3B-8B6E-01727E6FD506}" type="presParOf" srcId="{BE5DB0E7-616C-403C-9186-3BA644E2C26F}" destId="{1A0CB7BC-CA5D-4E69-B387-EB2D8ACEE708}" srcOrd="3" destOrd="0" presId="urn:microsoft.com/office/officeart/2005/8/layout/orgChart1"/>
    <dgm:cxn modelId="{3F020EA6-273F-40BF-B0BC-2BE24EC64715}" type="presParOf" srcId="{1A0CB7BC-CA5D-4E69-B387-EB2D8ACEE708}" destId="{1FC9AFC6-6971-46C4-BD24-25C893F90398}" srcOrd="0" destOrd="0" presId="urn:microsoft.com/office/officeart/2005/8/layout/orgChart1"/>
    <dgm:cxn modelId="{FE4D874E-1232-4A17-9FC3-7D1CB6DEB6A4}" type="presParOf" srcId="{1FC9AFC6-6971-46C4-BD24-25C893F90398}" destId="{641F27B0-F1EE-4031-9599-4192542C68E4}" srcOrd="0" destOrd="0" presId="urn:microsoft.com/office/officeart/2005/8/layout/orgChart1"/>
    <dgm:cxn modelId="{37E7A5C2-768C-41B0-B62D-C03AECED7334}" type="presParOf" srcId="{1FC9AFC6-6971-46C4-BD24-25C893F90398}" destId="{F0852F85-A9B3-4C1D-9B8A-4C45B00FC372}" srcOrd="1" destOrd="0" presId="urn:microsoft.com/office/officeart/2005/8/layout/orgChart1"/>
    <dgm:cxn modelId="{2C54927F-EF17-4C89-BDB2-973C3426190E}" type="presParOf" srcId="{1A0CB7BC-CA5D-4E69-B387-EB2D8ACEE708}" destId="{77FAE54C-AFD9-40F1-88C3-D32F6571B868}" srcOrd="1" destOrd="0" presId="urn:microsoft.com/office/officeart/2005/8/layout/orgChart1"/>
    <dgm:cxn modelId="{4EAB0A02-C270-480B-87C6-3D6E01497496}" type="presParOf" srcId="{1A0CB7BC-CA5D-4E69-B387-EB2D8ACEE708}" destId="{A6039B31-1211-4EE1-818C-6A4578DC0669}" srcOrd="2" destOrd="0" presId="urn:microsoft.com/office/officeart/2005/8/layout/orgChart1"/>
    <dgm:cxn modelId="{235BFFF2-875B-4533-9FFB-83ACD31DB010}" type="presParOf" srcId="{BE5DB0E7-616C-403C-9186-3BA644E2C26F}" destId="{0D7D86FA-C432-45C9-80D8-0443B293556E}" srcOrd="4" destOrd="0" presId="urn:microsoft.com/office/officeart/2005/8/layout/orgChart1"/>
    <dgm:cxn modelId="{5CF61DE1-0C33-44F1-A95C-1270FFD6C42A}" type="presParOf" srcId="{BE5DB0E7-616C-403C-9186-3BA644E2C26F}" destId="{A2099835-EC07-439D-98D3-01FD3BCAF765}" srcOrd="5" destOrd="0" presId="urn:microsoft.com/office/officeart/2005/8/layout/orgChart1"/>
    <dgm:cxn modelId="{F97214A9-8783-45D6-A1DB-FEF03AFBF2D8}" type="presParOf" srcId="{A2099835-EC07-439D-98D3-01FD3BCAF765}" destId="{A415A620-413C-4D1A-A622-D080A04A914F}" srcOrd="0" destOrd="0" presId="urn:microsoft.com/office/officeart/2005/8/layout/orgChart1"/>
    <dgm:cxn modelId="{58D5A934-D134-41C6-B758-7AFEADC5A0C2}" type="presParOf" srcId="{A415A620-413C-4D1A-A622-D080A04A914F}" destId="{AAAFA6FD-0B8C-4543-9F20-A3B695613B69}" srcOrd="0" destOrd="0" presId="urn:microsoft.com/office/officeart/2005/8/layout/orgChart1"/>
    <dgm:cxn modelId="{F27A8788-E81A-439F-B0E7-F1440D9C2285}" type="presParOf" srcId="{A415A620-413C-4D1A-A622-D080A04A914F}" destId="{ABE13978-EB73-4EF4-BCD8-FEAF311333B0}" srcOrd="1" destOrd="0" presId="urn:microsoft.com/office/officeart/2005/8/layout/orgChart1"/>
    <dgm:cxn modelId="{EEC7059F-C316-4B74-86DD-F44D827A209A}" type="presParOf" srcId="{A2099835-EC07-439D-98D3-01FD3BCAF765}" destId="{45E56308-7FED-462F-BACF-A0243FB1EA9F}" srcOrd="1" destOrd="0" presId="urn:microsoft.com/office/officeart/2005/8/layout/orgChart1"/>
    <dgm:cxn modelId="{5519BA78-DA0E-408A-AE12-66D7B443AC0D}" type="presParOf" srcId="{A2099835-EC07-439D-98D3-01FD3BCAF765}" destId="{9A7EBE7E-5048-49EB-B0B7-5D5079626CD0}" srcOrd="2" destOrd="0" presId="urn:microsoft.com/office/officeart/2005/8/layout/orgChart1"/>
    <dgm:cxn modelId="{785C71F7-8F97-427C-A195-F8B9E37996D2}" type="presParOf" srcId="{BE5DB0E7-616C-403C-9186-3BA644E2C26F}" destId="{3B687BE5-F620-4DD5-8B64-B3833E7E1452}" srcOrd="6" destOrd="0" presId="urn:microsoft.com/office/officeart/2005/8/layout/orgChart1"/>
    <dgm:cxn modelId="{D39E07B9-1E87-4ED1-98FB-3BBC0E2F7E72}" type="presParOf" srcId="{BE5DB0E7-616C-403C-9186-3BA644E2C26F}" destId="{D7EE0BD2-D441-4340-9371-5AF5B9518539}" srcOrd="7" destOrd="0" presId="urn:microsoft.com/office/officeart/2005/8/layout/orgChart1"/>
    <dgm:cxn modelId="{FA549ACA-94DF-40E1-8FA2-9247609BAE48}" type="presParOf" srcId="{D7EE0BD2-D441-4340-9371-5AF5B9518539}" destId="{477FBEAB-D995-4732-95E5-3457B365C799}" srcOrd="0" destOrd="0" presId="urn:microsoft.com/office/officeart/2005/8/layout/orgChart1"/>
    <dgm:cxn modelId="{E44C5A45-8395-4767-85C6-D0FC0D029F11}" type="presParOf" srcId="{477FBEAB-D995-4732-95E5-3457B365C799}" destId="{BE0BD707-24A8-42DE-90DF-46D33C113905}" srcOrd="0" destOrd="0" presId="urn:microsoft.com/office/officeart/2005/8/layout/orgChart1"/>
    <dgm:cxn modelId="{7FEA05B7-8C0F-4599-A7A7-8CF30834C585}" type="presParOf" srcId="{477FBEAB-D995-4732-95E5-3457B365C799}" destId="{14343C55-3CA2-46BE-9D65-092C7787D196}" srcOrd="1" destOrd="0" presId="urn:microsoft.com/office/officeart/2005/8/layout/orgChart1"/>
    <dgm:cxn modelId="{9B49D73F-5E87-4A52-9447-408DC3D36AFA}" type="presParOf" srcId="{D7EE0BD2-D441-4340-9371-5AF5B9518539}" destId="{2DD8F664-EE2F-4DE8-BD5C-302E802EC69C}" srcOrd="1" destOrd="0" presId="urn:microsoft.com/office/officeart/2005/8/layout/orgChart1"/>
    <dgm:cxn modelId="{894DB960-BBBA-4B49-92BF-E3426F95B895}" type="presParOf" srcId="{D7EE0BD2-D441-4340-9371-5AF5B9518539}" destId="{F1255E58-0C68-464A-BD8C-100135452D32}" srcOrd="2" destOrd="0" presId="urn:microsoft.com/office/officeart/2005/8/layout/orgChart1"/>
    <dgm:cxn modelId="{84D67A19-3944-4D6C-9001-A87EF0EEC535}" type="presParOf" srcId="{BE5DB0E7-616C-403C-9186-3BA644E2C26F}" destId="{CAFDBDD5-6B96-47D4-A999-8C6A6446F375}" srcOrd="8" destOrd="0" presId="urn:microsoft.com/office/officeart/2005/8/layout/orgChart1"/>
    <dgm:cxn modelId="{4364768E-8FB5-4195-95D8-1866D54C0FD1}" type="presParOf" srcId="{BE5DB0E7-616C-403C-9186-3BA644E2C26F}" destId="{66EE72B8-BD80-4A95-80B6-33E6FFC3BA4B}" srcOrd="9" destOrd="0" presId="urn:microsoft.com/office/officeart/2005/8/layout/orgChart1"/>
    <dgm:cxn modelId="{7B05E7A8-A9F2-4C21-BB1A-D475E8BFEBC2}" type="presParOf" srcId="{66EE72B8-BD80-4A95-80B6-33E6FFC3BA4B}" destId="{2F13809A-F443-4BE2-9F01-A9D1A4D29FEB}" srcOrd="0" destOrd="0" presId="urn:microsoft.com/office/officeart/2005/8/layout/orgChart1"/>
    <dgm:cxn modelId="{2EB37AF9-B2BE-4504-A659-48C36088B11A}" type="presParOf" srcId="{2F13809A-F443-4BE2-9F01-A9D1A4D29FEB}" destId="{633E44AF-FC45-4BEA-88DE-CCE15577A6F3}" srcOrd="0" destOrd="0" presId="urn:microsoft.com/office/officeart/2005/8/layout/orgChart1"/>
    <dgm:cxn modelId="{96D4FA65-E973-4DD9-AE9C-98BF64099153}" type="presParOf" srcId="{2F13809A-F443-4BE2-9F01-A9D1A4D29FEB}" destId="{67866149-4966-4CE0-88A8-2794D42ED226}" srcOrd="1" destOrd="0" presId="urn:microsoft.com/office/officeart/2005/8/layout/orgChart1"/>
    <dgm:cxn modelId="{D8F69725-DCA0-4D87-A2E5-0417D9684846}" type="presParOf" srcId="{66EE72B8-BD80-4A95-80B6-33E6FFC3BA4B}" destId="{1E00A2F7-2D65-4393-9032-4645BC5F7C08}" srcOrd="1" destOrd="0" presId="urn:microsoft.com/office/officeart/2005/8/layout/orgChart1"/>
    <dgm:cxn modelId="{F340A3CF-64E7-4D7D-9985-3DD37B2B7231}" type="presParOf" srcId="{66EE72B8-BD80-4A95-80B6-33E6FFC3BA4B}" destId="{9DA844D2-5B66-4D2C-AEBF-C3282854D598}" srcOrd="2" destOrd="0" presId="urn:microsoft.com/office/officeart/2005/8/layout/orgChart1"/>
    <dgm:cxn modelId="{B374E4DF-AB74-4112-8DFD-3DB9CA8C5872}" type="presParOf" srcId="{BE5DB0E7-616C-403C-9186-3BA644E2C26F}" destId="{1CEDC0EB-1661-4BFA-8C9E-618652784E6C}" srcOrd="10" destOrd="0" presId="urn:microsoft.com/office/officeart/2005/8/layout/orgChart1"/>
    <dgm:cxn modelId="{C99A4A41-4D55-4823-B8AE-9C02E892341A}" type="presParOf" srcId="{BE5DB0E7-616C-403C-9186-3BA644E2C26F}" destId="{FE703C5A-308A-4C28-938A-E95A00DBA9A4}" srcOrd="11" destOrd="0" presId="urn:microsoft.com/office/officeart/2005/8/layout/orgChart1"/>
    <dgm:cxn modelId="{5CDB2001-AAD3-4673-97EC-50A118D0B0EC}" type="presParOf" srcId="{FE703C5A-308A-4C28-938A-E95A00DBA9A4}" destId="{1EB27592-373E-4139-B89C-E31CCD4E5512}" srcOrd="0" destOrd="0" presId="urn:microsoft.com/office/officeart/2005/8/layout/orgChart1"/>
    <dgm:cxn modelId="{E7075F76-9F45-4C21-874A-4E4D4BD84F2A}" type="presParOf" srcId="{1EB27592-373E-4139-B89C-E31CCD4E5512}" destId="{EAC082AA-E4F3-4360-B43D-F4026D0A056F}" srcOrd="0" destOrd="0" presId="urn:microsoft.com/office/officeart/2005/8/layout/orgChart1"/>
    <dgm:cxn modelId="{41C2380A-AE7F-4533-8890-0A0D52307AAF}" type="presParOf" srcId="{1EB27592-373E-4139-B89C-E31CCD4E5512}" destId="{E64E00E8-85F0-4109-868A-593C599032BC}" srcOrd="1" destOrd="0" presId="urn:microsoft.com/office/officeart/2005/8/layout/orgChart1"/>
    <dgm:cxn modelId="{3AB45332-25C4-4AF9-9924-EAD3720AD1E4}" type="presParOf" srcId="{FE703C5A-308A-4C28-938A-E95A00DBA9A4}" destId="{994D6529-2FA2-4F91-994F-393EE30E7A41}" srcOrd="1" destOrd="0" presId="urn:microsoft.com/office/officeart/2005/8/layout/orgChart1"/>
    <dgm:cxn modelId="{08EFE214-004D-4B00-BD6C-C2902456A974}" type="presParOf" srcId="{FE703C5A-308A-4C28-938A-E95A00DBA9A4}" destId="{F5C3E240-AA62-4170-B096-3F5BD95CB431}" srcOrd="2" destOrd="0" presId="urn:microsoft.com/office/officeart/2005/8/layout/orgChart1"/>
    <dgm:cxn modelId="{8874135C-4E42-44C1-A69E-DF6DF16EEF8C}" type="presParOf" srcId="{4ADBC40E-0918-49B8-AD89-7D63EFD51EA7}" destId="{5AFE0499-BFFA-4803-B9F9-090CE40FE47A}" srcOrd="2" destOrd="0" presId="urn:microsoft.com/office/officeart/2005/8/layout/orgChart1"/>
    <dgm:cxn modelId="{A68B7F05-0FBB-4DD0-B26B-D7DD93EBB7E8}" type="presParOf" srcId="{5AFE0499-BFFA-4803-B9F9-090CE40FE47A}" destId="{29462C8F-ED6D-4D98-913B-8F2659F3B0E7}" srcOrd="0" destOrd="0" presId="urn:microsoft.com/office/officeart/2005/8/layout/orgChart1"/>
    <dgm:cxn modelId="{A6E8C669-E093-43AF-97C5-5AE0DB50E10E}" type="presParOf" srcId="{5AFE0499-BFFA-4803-B9F9-090CE40FE47A}" destId="{780F35E5-1DE3-4478-A530-4132BC023378}" srcOrd="1" destOrd="0" presId="urn:microsoft.com/office/officeart/2005/8/layout/orgChart1"/>
    <dgm:cxn modelId="{52AF40F5-9B48-4C3A-BC19-894AB04F52DB}" type="presParOf" srcId="{780F35E5-1DE3-4478-A530-4132BC023378}" destId="{5EE70982-51C5-445C-A48E-D7EA8218EBF2}" srcOrd="0" destOrd="0" presId="urn:microsoft.com/office/officeart/2005/8/layout/orgChart1"/>
    <dgm:cxn modelId="{EECB95B8-D62B-44F5-9F67-F26557B91410}" type="presParOf" srcId="{5EE70982-51C5-445C-A48E-D7EA8218EBF2}" destId="{8B9359D7-EA0D-433A-9E4B-68F9F31A2E7D}" srcOrd="0" destOrd="0" presId="urn:microsoft.com/office/officeart/2005/8/layout/orgChart1"/>
    <dgm:cxn modelId="{72512084-E357-401A-86D8-C2E2FE7B5312}" type="presParOf" srcId="{5EE70982-51C5-445C-A48E-D7EA8218EBF2}" destId="{C5B514CE-DE05-4F16-B347-D66B69ECC67A}" srcOrd="1" destOrd="0" presId="urn:microsoft.com/office/officeart/2005/8/layout/orgChart1"/>
    <dgm:cxn modelId="{024B90C3-D56F-4331-A3F2-578140D0C741}" type="presParOf" srcId="{780F35E5-1DE3-4478-A530-4132BC023378}" destId="{1BE16F9D-4B54-4CA2-917E-36ADFD5AE36C}" srcOrd="1" destOrd="0" presId="urn:microsoft.com/office/officeart/2005/8/layout/orgChart1"/>
    <dgm:cxn modelId="{074064CC-5A23-4E0D-87A1-269A178A7529}" type="presParOf" srcId="{780F35E5-1DE3-4478-A530-4132BC023378}" destId="{E2CDAC20-7953-4840-BECC-A3E717339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BBF8F-8EDB-41E3-864E-B863F70BD4C9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3B00A51-F0AC-404B-BD43-02188866AA5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>
              <a:latin typeface="서울한강체 M" pitchFamily="18" charset="-127"/>
              <a:ea typeface="서울한강체 M" pitchFamily="18" charset="-127"/>
            </a:rPr>
            <a:t> </a:t>
          </a:r>
          <a:endParaRPr lang="ko-KR" altLang="en-US" dirty="0">
            <a:latin typeface="서울한강체 M" pitchFamily="18" charset="-127"/>
            <a:ea typeface="서울한강체 M" pitchFamily="18" charset="-127"/>
          </a:endParaRPr>
        </a:p>
      </dgm:t>
    </dgm:pt>
    <dgm:pt modelId="{A0A26045-5425-447F-AF67-B6CBAF67DBAD}" type="parTrans" cxnId="{2DFBD7AC-0499-40C7-A80E-452193D477D6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746344AE-46F6-4B50-9092-E081AB8BD2C4}" type="sibTrans" cxnId="{2DFBD7AC-0499-40C7-A80E-452193D477D6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7A831412-30B8-4817-8A61-EAB5CF60EEBC}" type="asst">
      <dgm:prSet phldrT="[텍스트]" custT="1"/>
      <dgm:spPr/>
      <dgm:t>
        <a:bodyPr/>
        <a:lstStyle/>
        <a:p>
          <a:pPr latinLnBrk="1"/>
          <a:r>
            <a:rPr lang="ko-KR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한강체 M" pitchFamily="18" charset="-127"/>
              <a:ea typeface="서울한강체 M" pitchFamily="18" charset="-127"/>
            </a:rPr>
            <a:t>의정부</a:t>
          </a:r>
          <a:endParaRPr lang="ko-KR" alt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서울한강체 M" pitchFamily="18" charset="-127"/>
            <a:ea typeface="서울한강체 M" pitchFamily="18" charset="-127"/>
          </a:endParaRPr>
        </a:p>
      </dgm:t>
    </dgm:pt>
    <dgm:pt modelId="{E8F9061E-A262-45B7-9060-5F2920755D2C}" type="parTrans" cxnId="{B4C821CD-D077-47D3-B540-3389108C989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B014809-5639-423C-A34B-52E973652D1F}" type="sibTrans" cxnId="{B4C821CD-D077-47D3-B540-3389108C9894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31C81D4F-296D-46E6-B584-5E11FFA81640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이조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D10BBA54-EDB3-4A38-A586-54CB0FA831AC}" type="parTrans" cxnId="{F061857E-6CEA-4582-AE2E-F4F61A36ADF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9D58AF17-6EA3-43B3-90EE-15CA9297F6E9}" type="sibTrans" cxnId="{F061857E-6CEA-4582-AE2E-F4F61A36ADF8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F041403D-BDEE-43F2-9C41-4EFB5D9873ED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호조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9BDC006E-DCF8-4B97-AB3D-F719C016165C}" type="parTrans" cxnId="{53890908-057B-40E7-BD59-1FF5C7C5FCF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AA20022-BFB3-4118-B60C-548CCBCEE57C}" type="sibTrans" cxnId="{53890908-057B-40E7-BD59-1FF5C7C5FCFD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4A0DD71-9A03-480A-B4C2-DD3AC79889AF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예조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ED463F29-ABF0-464E-97BC-BF2F21DF829D}" type="parTrans" cxnId="{2B997F19-25A5-467E-A5D7-36D1A108F11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2968D7D7-BC9C-4FDE-A765-C75B286F87E1}" type="sibTrans" cxnId="{2B997F19-25A5-467E-A5D7-36D1A108F114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5D0F5BA-802A-4671-8F3A-0AB517549217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공조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61F46863-62B7-4E33-ADF3-4631294DE5EC}" type="parTrans" cxnId="{B1835368-3638-4C5A-AAEA-C855BFDEC8D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4BB97261-2806-4FBD-B79F-DBAA3AC9637B}" type="sibTrans" cxnId="{B1835368-3638-4C5A-AAEA-C855BFDEC8DE}">
      <dgm:prSet/>
      <dgm:spPr/>
      <dgm:t>
        <a:bodyPr/>
        <a:lstStyle/>
        <a:p>
          <a:pPr latinLnBrk="1"/>
          <a:endParaRPr lang="ko-KR" altLang="en-US"/>
        </a:p>
      </dgm:t>
    </dgm:pt>
    <dgm:pt modelId="{770F0999-3F59-4074-8F3B-792A85FB9C25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병조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CE5DD9B2-301F-4C84-BC47-CC3212155610}" type="parTrans" cxnId="{BA905A2F-907E-4718-B544-7DA73B73BF8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52E75E92-4B4B-4255-A7BF-A903B1BC0C85}" type="sibTrans" cxnId="{BA905A2F-907E-4718-B544-7DA73B73BF8B}">
      <dgm:prSet/>
      <dgm:spPr/>
      <dgm:t>
        <a:bodyPr/>
        <a:lstStyle/>
        <a:p>
          <a:pPr latinLnBrk="1"/>
          <a:endParaRPr lang="ko-KR" altLang="en-US"/>
        </a:p>
      </dgm:t>
    </dgm:pt>
    <dgm:pt modelId="{FE4DBA98-50D9-4A90-BBF2-D70C3F7428B4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형조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82EBEC79-92CB-4504-9E5E-4DEE268AD0EC}" type="parTrans" cxnId="{8E98AF40-EB9A-431E-B411-D551A3997DA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B47B7F7A-1C17-4C47-A19D-5EF0C907B0A6}" type="sibTrans" cxnId="{8E98AF40-EB9A-431E-B411-D551A3997DA1}">
      <dgm:prSet/>
      <dgm:spPr/>
      <dgm:t>
        <a:bodyPr/>
        <a:lstStyle/>
        <a:p>
          <a:pPr latinLnBrk="1"/>
          <a:endParaRPr lang="ko-KR" altLang="en-US"/>
        </a:p>
      </dgm:t>
    </dgm:pt>
    <dgm:pt modelId="{9E1A2F07-D2FE-4D92-82AC-F73E659459C7}" type="pres">
      <dgm:prSet presAssocID="{7D5BBF8F-8EDB-41E3-864E-B863F70BD4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DBC40E-0918-49B8-AD89-7D63EFD51EA7}" type="pres">
      <dgm:prSet presAssocID="{63B00A51-F0AC-404B-BD43-02188866AA53}" presName="hierRoot1" presStyleCnt="0">
        <dgm:presLayoutVars>
          <dgm:hierBranch val="init"/>
        </dgm:presLayoutVars>
      </dgm:prSet>
      <dgm:spPr/>
    </dgm:pt>
    <dgm:pt modelId="{5CCD0329-DD5C-4061-8748-6C391F35711E}" type="pres">
      <dgm:prSet presAssocID="{63B00A51-F0AC-404B-BD43-02188866AA53}" presName="rootComposite1" presStyleCnt="0"/>
      <dgm:spPr/>
    </dgm:pt>
    <dgm:pt modelId="{FC2E2D34-E739-4520-B3CD-F5E605A87337}" type="pres">
      <dgm:prSet presAssocID="{63B00A51-F0AC-404B-BD43-02188866AA53}" presName="rootText1" presStyleLbl="node0" presStyleIdx="0" presStyleCnt="1" custLinFactY="-6411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408048-F0A6-4A31-828A-CC04A9A9719E}" type="pres">
      <dgm:prSet presAssocID="{63B00A51-F0AC-404B-BD43-02188866AA53}" presName="rootConnector1" presStyleLbl="node1" presStyleIdx="0" presStyleCnt="0"/>
      <dgm:spPr/>
    </dgm:pt>
    <dgm:pt modelId="{BE5DB0E7-616C-403C-9186-3BA644E2C26F}" type="pres">
      <dgm:prSet presAssocID="{63B00A51-F0AC-404B-BD43-02188866AA53}" presName="hierChild2" presStyleCnt="0"/>
      <dgm:spPr/>
    </dgm:pt>
    <dgm:pt modelId="{561A0DC3-48B7-43DC-9C74-85715618ABBF}" type="pres">
      <dgm:prSet presAssocID="{D10BBA54-EDB3-4A38-A586-54CB0FA831AC}" presName="Name37" presStyleLbl="parChTrans1D2" presStyleIdx="0" presStyleCnt="7"/>
      <dgm:spPr/>
    </dgm:pt>
    <dgm:pt modelId="{89718068-4EDB-455E-82A8-6B423D660BE6}" type="pres">
      <dgm:prSet presAssocID="{31C81D4F-296D-46E6-B584-5E11FFA81640}" presName="hierRoot2" presStyleCnt="0">
        <dgm:presLayoutVars>
          <dgm:hierBranch val="init"/>
        </dgm:presLayoutVars>
      </dgm:prSet>
      <dgm:spPr/>
    </dgm:pt>
    <dgm:pt modelId="{C6B988B5-84AE-4CF1-A5D5-C2AC99328EB4}" type="pres">
      <dgm:prSet presAssocID="{31C81D4F-296D-46E6-B584-5E11FFA81640}" presName="rootComposite" presStyleCnt="0"/>
      <dgm:spPr/>
    </dgm:pt>
    <dgm:pt modelId="{F359AC02-D45B-4A4D-820E-3D44A9AA9616}" type="pres">
      <dgm:prSet presAssocID="{31C81D4F-296D-46E6-B584-5E11FFA81640}" presName="rootText" presStyleLbl="node2" presStyleIdx="0" presStyleCnt="6" custLinFactNeighborY="81533">
        <dgm:presLayoutVars>
          <dgm:chPref val="3"/>
        </dgm:presLayoutVars>
      </dgm:prSet>
      <dgm:spPr/>
    </dgm:pt>
    <dgm:pt modelId="{8DB463EF-1AE3-47C9-A749-30DFB31EB0A0}" type="pres">
      <dgm:prSet presAssocID="{31C81D4F-296D-46E6-B584-5E11FFA81640}" presName="rootConnector" presStyleLbl="node2" presStyleIdx="0" presStyleCnt="6"/>
      <dgm:spPr/>
    </dgm:pt>
    <dgm:pt modelId="{B5C842DA-A3C9-4835-A152-4946F0495DC6}" type="pres">
      <dgm:prSet presAssocID="{31C81D4F-296D-46E6-B584-5E11FFA81640}" presName="hierChild4" presStyleCnt="0"/>
      <dgm:spPr/>
    </dgm:pt>
    <dgm:pt modelId="{6062C5A1-219B-4C39-AC1B-50698CFF0764}" type="pres">
      <dgm:prSet presAssocID="{31C81D4F-296D-46E6-B584-5E11FFA81640}" presName="hierChild5" presStyleCnt="0"/>
      <dgm:spPr/>
    </dgm:pt>
    <dgm:pt modelId="{9230A718-150B-485F-9AD7-BD2C33E6BA85}" type="pres">
      <dgm:prSet presAssocID="{9BDC006E-DCF8-4B97-AB3D-F719C016165C}" presName="Name37" presStyleLbl="parChTrans1D2" presStyleIdx="1" presStyleCnt="7"/>
      <dgm:spPr/>
    </dgm:pt>
    <dgm:pt modelId="{1A0CB7BC-CA5D-4E69-B387-EB2D8ACEE708}" type="pres">
      <dgm:prSet presAssocID="{F041403D-BDEE-43F2-9C41-4EFB5D9873ED}" presName="hierRoot2" presStyleCnt="0">
        <dgm:presLayoutVars>
          <dgm:hierBranch val="init"/>
        </dgm:presLayoutVars>
      </dgm:prSet>
      <dgm:spPr/>
    </dgm:pt>
    <dgm:pt modelId="{1FC9AFC6-6971-46C4-BD24-25C893F90398}" type="pres">
      <dgm:prSet presAssocID="{F041403D-BDEE-43F2-9C41-4EFB5D9873ED}" presName="rootComposite" presStyleCnt="0"/>
      <dgm:spPr/>
    </dgm:pt>
    <dgm:pt modelId="{641F27B0-F1EE-4031-9599-4192542C68E4}" type="pres">
      <dgm:prSet presAssocID="{F041403D-BDEE-43F2-9C41-4EFB5D9873ED}" presName="rootText" presStyleLbl="node2" presStyleIdx="1" presStyleCnt="6" custLinFactNeighborY="81533">
        <dgm:presLayoutVars>
          <dgm:chPref val="3"/>
        </dgm:presLayoutVars>
      </dgm:prSet>
      <dgm:spPr/>
    </dgm:pt>
    <dgm:pt modelId="{F0852F85-A9B3-4C1D-9B8A-4C45B00FC372}" type="pres">
      <dgm:prSet presAssocID="{F041403D-BDEE-43F2-9C41-4EFB5D9873ED}" presName="rootConnector" presStyleLbl="node2" presStyleIdx="1" presStyleCnt="6"/>
      <dgm:spPr/>
    </dgm:pt>
    <dgm:pt modelId="{77FAE54C-AFD9-40F1-88C3-D32F6571B868}" type="pres">
      <dgm:prSet presAssocID="{F041403D-BDEE-43F2-9C41-4EFB5D9873ED}" presName="hierChild4" presStyleCnt="0"/>
      <dgm:spPr/>
    </dgm:pt>
    <dgm:pt modelId="{A6039B31-1211-4EE1-818C-6A4578DC0669}" type="pres">
      <dgm:prSet presAssocID="{F041403D-BDEE-43F2-9C41-4EFB5D9873ED}" presName="hierChild5" presStyleCnt="0"/>
      <dgm:spPr/>
    </dgm:pt>
    <dgm:pt modelId="{0D7D86FA-C432-45C9-80D8-0443B293556E}" type="pres">
      <dgm:prSet presAssocID="{ED463F29-ABF0-464E-97BC-BF2F21DF829D}" presName="Name37" presStyleLbl="parChTrans1D2" presStyleIdx="2" presStyleCnt="7"/>
      <dgm:spPr/>
    </dgm:pt>
    <dgm:pt modelId="{A2099835-EC07-439D-98D3-01FD3BCAF765}" type="pres">
      <dgm:prSet presAssocID="{E4A0DD71-9A03-480A-B4C2-DD3AC79889AF}" presName="hierRoot2" presStyleCnt="0">
        <dgm:presLayoutVars>
          <dgm:hierBranch val="init"/>
        </dgm:presLayoutVars>
      </dgm:prSet>
      <dgm:spPr/>
    </dgm:pt>
    <dgm:pt modelId="{A415A620-413C-4D1A-A622-D080A04A914F}" type="pres">
      <dgm:prSet presAssocID="{E4A0DD71-9A03-480A-B4C2-DD3AC79889AF}" presName="rootComposite" presStyleCnt="0"/>
      <dgm:spPr/>
    </dgm:pt>
    <dgm:pt modelId="{AAAFA6FD-0B8C-4543-9F20-A3B695613B69}" type="pres">
      <dgm:prSet presAssocID="{E4A0DD71-9A03-480A-B4C2-DD3AC79889AF}" presName="rootText" presStyleLbl="node2" presStyleIdx="2" presStyleCnt="6" custLinFactNeighborY="8153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E13978-EB73-4EF4-BCD8-FEAF311333B0}" type="pres">
      <dgm:prSet presAssocID="{E4A0DD71-9A03-480A-B4C2-DD3AC79889AF}" presName="rootConnector" presStyleLbl="node2" presStyleIdx="2" presStyleCnt="6"/>
      <dgm:spPr/>
    </dgm:pt>
    <dgm:pt modelId="{45E56308-7FED-462F-BACF-A0243FB1EA9F}" type="pres">
      <dgm:prSet presAssocID="{E4A0DD71-9A03-480A-B4C2-DD3AC79889AF}" presName="hierChild4" presStyleCnt="0"/>
      <dgm:spPr/>
    </dgm:pt>
    <dgm:pt modelId="{9A7EBE7E-5048-49EB-B0B7-5D5079626CD0}" type="pres">
      <dgm:prSet presAssocID="{E4A0DD71-9A03-480A-B4C2-DD3AC79889AF}" presName="hierChild5" presStyleCnt="0"/>
      <dgm:spPr/>
    </dgm:pt>
    <dgm:pt modelId="{3B687BE5-F620-4DD5-8B64-B3833E7E1452}" type="pres">
      <dgm:prSet presAssocID="{CE5DD9B2-301F-4C84-BC47-CC3212155610}" presName="Name37" presStyleLbl="parChTrans1D2" presStyleIdx="3" presStyleCnt="7"/>
      <dgm:spPr/>
    </dgm:pt>
    <dgm:pt modelId="{D7EE0BD2-D441-4340-9371-5AF5B9518539}" type="pres">
      <dgm:prSet presAssocID="{770F0999-3F59-4074-8F3B-792A85FB9C25}" presName="hierRoot2" presStyleCnt="0">
        <dgm:presLayoutVars>
          <dgm:hierBranch val="init"/>
        </dgm:presLayoutVars>
      </dgm:prSet>
      <dgm:spPr/>
    </dgm:pt>
    <dgm:pt modelId="{477FBEAB-D995-4732-95E5-3457B365C799}" type="pres">
      <dgm:prSet presAssocID="{770F0999-3F59-4074-8F3B-792A85FB9C25}" presName="rootComposite" presStyleCnt="0"/>
      <dgm:spPr/>
    </dgm:pt>
    <dgm:pt modelId="{BE0BD707-24A8-42DE-90DF-46D33C113905}" type="pres">
      <dgm:prSet presAssocID="{770F0999-3F59-4074-8F3B-792A85FB9C25}" presName="rootText" presStyleLbl="node2" presStyleIdx="3" presStyleCnt="6" custLinFactNeighborY="81533">
        <dgm:presLayoutVars>
          <dgm:chPref val="3"/>
        </dgm:presLayoutVars>
      </dgm:prSet>
      <dgm:spPr/>
    </dgm:pt>
    <dgm:pt modelId="{14343C55-3CA2-46BE-9D65-092C7787D196}" type="pres">
      <dgm:prSet presAssocID="{770F0999-3F59-4074-8F3B-792A85FB9C25}" presName="rootConnector" presStyleLbl="node2" presStyleIdx="3" presStyleCnt="6"/>
      <dgm:spPr/>
    </dgm:pt>
    <dgm:pt modelId="{2DD8F664-EE2F-4DE8-BD5C-302E802EC69C}" type="pres">
      <dgm:prSet presAssocID="{770F0999-3F59-4074-8F3B-792A85FB9C25}" presName="hierChild4" presStyleCnt="0"/>
      <dgm:spPr/>
    </dgm:pt>
    <dgm:pt modelId="{F1255E58-0C68-464A-BD8C-100135452D32}" type="pres">
      <dgm:prSet presAssocID="{770F0999-3F59-4074-8F3B-792A85FB9C25}" presName="hierChild5" presStyleCnt="0"/>
      <dgm:spPr/>
    </dgm:pt>
    <dgm:pt modelId="{CAFDBDD5-6B96-47D4-A999-8C6A6446F375}" type="pres">
      <dgm:prSet presAssocID="{82EBEC79-92CB-4504-9E5E-4DEE268AD0EC}" presName="Name37" presStyleLbl="parChTrans1D2" presStyleIdx="4" presStyleCnt="7"/>
      <dgm:spPr/>
    </dgm:pt>
    <dgm:pt modelId="{66EE72B8-BD80-4A95-80B6-33E6FFC3BA4B}" type="pres">
      <dgm:prSet presAssocID="{FE4DBA98-50D9-4A90-BBF2-D70C3F7428B4}" presName="hierRoot2" presStyleCnt="0">
        <dgm:presLayoutVars>
          <dgm:hierBranch val="init"/>
        </dgm:presLayoutVars>
      </dgm:prSet>
      <dgm:spPr/>
    </dgm:pt>
    <dgm:pt modelId="{2F13809A-F443-4BE2-9F01-A9D1A4D29FEB}" type="pres">
      <dgm:prSet presAssocID="{FE4DBA98-50D9-4A90-BBF2-D70C3F7428B4}" presName="rootComposite" presStyleCnt="0"/>
      <dgm:spPr/>
    </dgm:pt>
    <dgm:pt modelId="{633E44AF-FC45-4BEA-88DE-CCE15577A6F3}" type="pres">
      <dgm:prSet presAssocID="{FE4DBA98-50D9-4A90-BBF2-D70C3F7428B4}" presName="rootText" presStyleLbl="node2" presStyleIdx="4" presStyleCnt="6" custLinFactNeighborY="81533">
        <dgm:presLayoutVars>
          <dgm:chPref val="3"/>
        </dgm:presLayoutVars>
      </dgm:prSet>
      <dgm:spPr/>
    </dgm:pt>
    <dgm:pt modelId="{67866149-4966-4CE0-88A8-2794D42ED226}" type="pres">
      <dgm:prSet presAssocID="{FE4DBA98-50D9-4A90-BBF2-D70C3F7428B4}" presName="rootConnector" presStyleLbl="node2" presStyleIdx="4" presStyleCnt="6"/>
      <dgm:spPr/>
    </dgm:pt>
    <dgm:pt modelId="{1E00A2F7-2D65-4393-9032-4645BC5F7C08}" type="pres">
      <dgm:prSet presAssocID="{FE4DBA98-50D9-4A90-BBF2-D70C3F7428B4}" presName="hierChild4" presStyleCnt="0"/>
      <dgm:spPr/>
    </dgm:pt>
    <dgm:pt modelId="{9DA844D2-5B66-4D2C-AEBF-C3282854D598}" type="pres">
      <dgm:prSet presAssocID="{FE4DBA98-50D9-4A90-BBF2-D70C3F7428B4}" presName="hierChild5" presStyleCnt="0"/>
      <dgm:spPr/>
    </dgm:pt>
    <dgm:pt modelId="{1CEDC0EB-1661-4BFA-8C9E-618652784E6C}" type="pres">
      <dgm:prSet presAssocID="{61F46863-62B7-4E33-ADF3-4631294DE5EC}" presName="Name37" presStyleLbl="parChTrans1D2" presStyleIdx="5" presStyleCnt="7"/>
      <dgm:spPr/>
    </dgm:pt>
    <dgm:pt modelId="{FE703C5A-308A-4C28-938A-E95A00DBA9A4}" type="pres">
      <dgm:prSet presAssocID="{E5D0F5BA-802A-4671-8F3A-0AB517549217}" presName="hierRoot2" presStyleCnt="0">
        <dgm:presLayoutVars>
          <dgm:hierBranch val="init"/>
        </dgm:presLayoutVars>
      </dgm:prSet>
      <dgm:spPr/>
    </dgm:pt>
    <dgm:pt modelId="{1EB27592-373E-4139-B89C-E31CCD4E5512}" type="pres">
      <dgm:prSet presAssocID="{E5D0F5BA-802A-4671-8F3A-0AB517549217}" presName="rootComposite" presStyleCnt="0"/>
      <dgm:spPr/>
    </dgm:pt>
    <dgm:pt modelId="{EAC082AA-E4F3-4360-B43D-F4026D0A056F}" type="pres">
      <dgm:prSet presAssocID="{E5D0F5BA-802A-4671-8F3A-0AB517549217}" presName="rootText" presStyleLbl="node2" presStyleIdx="5" presStyleCnt="6" custLinFactNeighborY="81533">
        <dgm:presLayoutVars>
          <dgm:chPref val="3"/>
        </dgm:presLayoutVars>
      </dgm:prSet>
      <dgm:spPr/>
    </dgm:pt>
    <dgm:pt modelId="{E64E00E8-85F0-4109-868A-593C599032BC}" type="pres">
      <dgm:prSet presAssocID="{E5D0F5BA-802A-4671-8F3A-0AB517549217}" presName="rootConnector" presStyleLbl="node2" presStyleIdx="5" presStyleCnt="6"/>
      <dgm:spPr/>
    </dgm:pt>
    <dgm:pt modelId="{994D6529-2FA2-4F91-994F-393EE30E7A41}" type="pres">
      <dgm:prSet presAssocID="{E5D0F5BA-802A-4671-8F3A-0AB517549217}" presName="hierChild4" presStyleCnt="0"/>
      <dgm:spPr/>
    </dgm:pt>
    <dgm:pt modelId="{F5C3E240-AA62-4170-B096-3F5BD95CB431}" type="pres">
      <dgm:prSet presAssocID="{E5D0F5BA-802A-4671-8F3A-0AB517549217}" presName="hierChild5" presStyleCnt="0"/>
      <dgm:spPr/>
    </dgm:pt>
    <dgm:pt modelId="{5AFE0499-BFFA-4803-B9F9-090CE40FE47A}" type="pres">
      <dgm:prSet presAssocID="{63B00A51-F0AC-404B-BD43-02188866AA53}" presName="hierChild3" presStyleCnt="0"/>
      <dgm:spPr/>
    </dgm:pt>
    <dgm:pt modelId="{29462C8F-ED6D-4D98-913B-8F2659F3B0E7}" type="pres">
      <dgm:prSet presAssocID="{E8F9061E-A262-45B7-9060-5F2920755D2C}" presName="Name111" presStyleLbl="parChTrans1D2" presStyleIdx="6" presStyleCnt="7"/>
      <dgm:spPr/>
    </dgm:pt>
    <dgm:pt modelId="{780F35E5-1DE3-4478-A530-4132BC023378}" type="pres">
      <dgm:prSet presAssocID="{7A831412-30B8-4817-8A61-EAB5CF60EEBC}" presName="hierRoot3" presStyleCnt="0">
        <dgm:presLayoutVars>
          <dgm:hierBranch val="init"/>
        </dgm:presLayoutVars>
      </dgm:prSet>
      <dgm:spPr/>
    </dgm:pt>
    <dgm:pt modelId="{5EE70982-51C5-445C-A48E-D7EA8218EBF2}" type="pres">
      <dgm:prSet presAssocID="{7A831412-30B8-4817-8A61-EAB5CF60EEBC}" presName="rootComposite3" presStyleCnt="0"/>
      <dgm:spPr/>
    </dgm:pt>
    <dgm:pt modelId="{8B9359D7-EA0D-433A-9E4B-68F9F31A2E7D}" type="pres">
      <dgm:prSet presAssocID="{7A831412-30B8-4817-8A61-EAB5CF60EEBC}" presName="rootText3" presStyleLbl="asst1" presStyleIdx="0" presStyleCnt="1" custScaleX="143088" custScaleY="136471" custLinFactNeighborX="-32867" custLinFactNeighborY="-8288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B514CE-DE05-4F16-B347-D66B69ECC67A}" type="pres">
      <dgm:prSet presAssocID="{7A831412-30B8-4817-8A61-EAB5CF60EEBC}" presName="rootConnector3" presStyleLbl="asst1" presStyleIdx="0" presStyleCnt="1"/>
      <dgm:spPr/>
    </dgm:pt>
    <dgm:pt modelId="{1BE16F9D-4B54-4CA2-917E-36ADFD5AE36C}" type="pres">
      <dgm:prSet presAssocID="{7A831412-30B8-4817-8A61-EAB5CF60EEBC}" presName="hierChild6" presStyleCnt="0"/>
      <dgm:spPr/>
    </dgm:pt>
    <dgm:pt modelId="{E2CDAC20-7953-4840-BECC-A3E7173390C3}" type="pres">
      <dgm:prSet presAssocID="{7A831412-30B8-4817-8A61-EAB5CF60EEBC}" presName="hierChild7" presStyleCnt="0"/>
      <dgm:spPr/>
    </dgm:pt>
  </dgm:ptLst>
  <dgm:cxnLst>
    <dgm:cxn modelId="{775114BB-9C63-405F-A344-75B6F8643920}" type="presOf" srcId="{F041403D-BDEE-43F2-9C41-4EFB5D9873ED}" destId="{F0852F85-A9B3-4C1D-9B8A-4C45B00FC372}" srcOrd="1" destOrd="0" presId="urn:microsoft.com/office/officeart/2005/8/layout/orgChart1"/>
    <dgm:cxn modelId="{C799B0B4-0506-4F4D-BC73-B8BB328BBF6C}" type="presOf" srcId="{FE4DBA98-50D9-4A90-BBF2-D70C3F7428B4}" destId="{67866149-4966-4CE0-88A8-2794D42ED226}" srcOrd="1" destOrd="0" presId="urn:microsoft.com/office/officeart/2005/8/layout/orgChart1"/>
    <dgm:cxn modelId="{F104570B-F577-4141-AF5E-1E700E8B622E}" type="presOf" srcId="{FE4DBA98-50D9-4A90-BBF2-D70C3F7428B4}" destId="{633E44AF-FC45-4BEA-88DE-CCE15577A6F3}" srcOrd="0" destOrd="0" presId="urn:microsoft.com/office/officeart/2005/8/layout/orgChart1"/>
    <dgm:cxn modelId="{CA236FDF-7791-4AF2-84D8-EADC231FDF46}" type="presOf" srcId="{770F0999-3F59-4074-8F3B-792A85FB9C25}" destId="{BE0BD707-24A8-42DE-90DF-46D33C113905}" srcOrd="0" destOrd="0" presId="urn:microsoft.com/office/officeart/2005/8/layout/orgChart1"/>
    <dgm:cxn modelId="{F67C37F6-7C71-45C6-9CD0-5D3149F8DBFD}" type="presOf" srcId="{F041403D-BDEE-43F2-9C41-4EFB5D9873ED}" destId="{641F27B0-F1EE-4031-9599-4192542C68E4}" srcOrd="0" destOrd="0" presId="urn:microsoft.com/office/officeart/2005/8/layout/orgChart1"/>
    <dgm:cxn modelId="{9E7C5B39-8D55-4F78-85F7-3244AFF54C56}" type="presOf" srcId="{E5D0F5BA-802A-4671-8F3A-0AB517549217}" destId="{E64E00E8-85F0-4109-868A-593C599032BC}" srcOrd="1" destOrd="0" presId="urn:microsoft.com/office/officeart/2005/8/layout/orgChart1"/>
    <dgm:cxn modelId="{F8C9FD90-9082-4E94-B6DF-F72310139235}" type="presOf" srcId="{63B00A51-F0AC-404B-BD43-02188866AA53}" destId="{EF408048-F0A6-4A31-828A-CC04A9A9719E}" srcOrd="1" destOrd="0" presId="urn:microsoft.com/office/officeart/2005/8/layout/orgChart1"/>
    <dgm:cxn modelId="{1F2F248E-D139-45D9-A9BA-FFD88E7EBF3D}" type="presOf" srcId="{7A831412-30B8-4817-8A61-EAB5CF60EEBC}" destId="{C5B514CE-DE05-4F16-B347-D66B69ECC67A}" srcOrd="1" destOrd="0" presId="urn:microsoft.com/office/officeart/2005/8/layout/orgChart1"/>
    <dgm:cxn modelId="{0F416D98-6E16-4637-97E5-1D86B8E03350}" type="presOf" srcId="{E4A0DD71-9A03-480A-B4C2-DD3AC79889AF}" destId="{AAAFA6FD-0B8C-4543-9F20-A3B695613B69}" srcOrd="0" destOrd="0" presId="urn:microsoft.com/office/officeart/2005/8/layout/orgChart1"/>
    <dgm:cxn modelId="{BA905A2F-907E-4718-B544-7DA73B73BF8B}" srcId="{63B00A51-F0AC-404B-BD43-02188866AA53}" destId="{770F0999-3F59-4074-8F3B-792A85FB9C25}" srcOrd="4" destOrd="0" parTransId="{CE5DD9B2-301F-4C84-BC47-CC3212155610}" sibTransId="{52E75E92-4B4B-4255-A7BF-A903B1BC0C85}"/>
    <dgm:cxn modelId="{A12602D8-471E-41B5-90A5-E62DA89ED1FB}" type="presOf" srcId="{CE5DD9B2-301F-4C84-BC47-CC3212155610}" destId="{3B687BE5-F620-4DD5-8B64-B3833E7E1452}" srcOrd="0" destOrd="0" presId="urn:microsoft.com/office/officeart/2005/8/layout/orgChart1"/>
    <dgm:cxn modelId="{B1835368-3638-4C5A-AAEA-C855BFDEC8DE}" srcId="{63B00A51-F0AC-404B-BD43-02188866AA53}" destId="{E5D0F5BA-802A-4671-8F3A-0AB517549217}" srcOrd="6" destOrd="0" parTransId="{61F46863-62B7-4E33-ADF3-4631294DE5EC}" sibTransId="{4BB97261-2806-4FBD-B79F-DBAA3AC9637B}"/>
    <dgm:cxn modelId="{C6653DBF-2A37-4C71-BF57-6AC4EFA86BDF}" type="presOf" srcId="{9BDC006E-DCF8-4B97-AB3D-F719C016165C}" destId="{9230A718-150B-485F-9AD7-BD2C33E6BA85}" srcOrd="0" destOrd="0" presId="urn:microsoft.com/office/officeart/2005/8/layout/orgChart1"/>
    <dgm:cxn modelId="{1416DB6C-1C8C-4D95-B16C-47B02E99C074}" type="presOf" srcId="{E4A0DD71-9A03-480A-B4C2-DD3AC79889AF}" destId="{ABE13978-EB73-4EF4-BCD8-FEAF311333B0}" srcOrd="1" destOrd="0" presId="urn:microsoft.com/office/officeart/2005/8/layout/orgChart1"/>
    <dgm:cxn modelId="{D8E44117-595E-49E1-9AE4-9BDE85773369}" type="presOf" srcId="{63B00A51-F0AC-404B-BD43-02188866AA53}" destId="{FC2E2D34-E739-4520-B3CD-F5E605A87337}" srcOrd="0" destOrd="0" presId="urn:microsoft.com/office/officeart/2005/8/layout/orgChart1"/>
    <dgm:cxn modelId="{79220116-7D90-4E5A-8DB6-9285FE5E91A2}" type="presOf" srcId="{61F46863-62B7-4E33-ADF3-4631294DE5EC}" destId="{1CEDC0EB-1661-4BFA-8C9E-618652784E6C}" srcOrd="0" destOrd="0" presId="urn:microsoft.com/office/officeart/2005/8/layout/orgChart1"/>
    <dgm:cxn modelId="{53890908-057B-40E7-BD59-1FF5C7C5FCFD}" srcId="{63B00A51-F0AC-404B-BD43-02188866AA53}" destId="{F041403D-BDEE-43F2-9C41-4EFB5D9873ED}" srcOrd="2" destOrd="0" parTransId="{9BDC006E-DCF8-4B97-AB3D-F719C016165C}" sibTransId="{EAA20022-BFB3-4118-B60C-548CCBCEE57C}"/>
    <dgm:cxn modelId="{710EF735-4989-4C59-8927-E17D67483762}" type="presOf" srcId="{31C81D4F-296D-46E6-B584-5E11FFA81640}" destId="{8DB463EF-1AE3-47C9-A749-30DFB31EB0A0}" srcOrd="1" destOrd="0" presId="urn:microsoft.com/office/officeart/2005/8/layout/orgChart1"/>
    <dgm:cxn modelId="{E446E80A-0F9C-4165-BBC9-EFAF4B4132C5}" type="presOf" srcId="{E5D0F5BA-802A-4671-8F3A-0AB517549217}" destId="{EAC082AA-E4F3-4360-B43D-F4026D0A056F}" srcOrd="0" destOrd="0" presId="urn:microsoft.com/office/officeart/2005/8/layout/orgChart1"/>
    <dgm:cxn modelId="{EF585535-0990-4AEB-A938-6157B6A93C9F}" type="presOf" srcId="{770F0999-3F59-4074-8F3B-792A85FB9C25}" destId="{14343C55-3CA2-46BE-9D65-092C7787D196}" srcOrd="1" destOrd="0" presId="urn:microsoft.com/office/officeart/2005/8/layout/orgChart1"/>
    <dgm:cxn modelId="{6F3BCC9B-90A2-4C72-B054-21C28A1BE6F3}" type="presOf" srcId="{7D5BBF8F-8EDB-41E3-864E-B863F70BD4C9}" destId="{9E1A2F07-D2FE-4D92-82AC-F73E659459C7}" srcOrd="0" destOrd="0" presId="urn:microsoft.com/office/officeart/2005/8/layout/orgChart1"/>
    <dgm:cxn modelId="{924D477D-0F60-4330-A2C4-2E8A981D1F9A}" type="presOf" srcId="{E8F9061E-A262-45B7-9060-5F2920755D2C}" destId="{29462C8F-ED6D-4D98-913B-8F2659F3B0E7}" srcOrd="0" destOrd="0" presId="urn:microsoft.com/office/officeart/2005/8/layout/orgChart1"/>
    <dgm:cxn modelId="{406922AF-E0F8-49FF-BA66-DB5283DAAD0B}" type="presOf" srcId="{82EBEC79-92CB-4504-9E5E-4DEE268AD0EC}" destId="{CAFDBDD5-6B96-47D4-A999-8C6A6446F375}" srcOrd="0" destOrd="0" presId="urn:microsoft.com/office/officeart/2005/8/layout/orgChart1"/>
    <dgm:cxn modelId="{2DFBD7AC-0499-40C7-A80E-452193D477D6}" srcId="{7D5BBF8F-8EDB-41E3-864E-B863F70BD4C9}" destId="{63B00A51-F0AC-404B-BD43-02188866AA53}" srcOrd="0" destOrd="0" parTransId="{A0A26045-5425-447F-AF67-B6CBAF67DBAD}" sibTransId="{746344AE-46F6-4B50-9092-E081AB8BD2C4}"/>
    <dgm:cxn modelId="{2B997F19-25A5-467E-A5D7-36D1A108F114}" srcId="{63B00A51-F0AC-404B-BD43-02188866AA53}" destId="{E4A0DD71-9A03-480A-B4C2-DD3AC79889AF}" srcOrd="3" destOrd="0" parTransId="{ED463F29-ABF0-464E-97BC-BF2F21DF829D}" sibTransId="{2968D7D7-BC9C-4FDE-A765-C75B286F87E1}"/>
    <dgm:cxn modelId="{753FFDA9-95FB-4231-9FAD-824CFDDC580D}" type="presOf" srcId="{7A831412-30B8-4817-8A61-EAB5CF60EEBC}" destId="{8B9359D7-EA0D-433A-9E4B-68F9F31A2E7D}" srcOrd="0" destOrd="0" presId="urn:microsoft.com/office/officeart/2005/8/layout/orgChart1"/>
    <dgm:cxn modelId="{8E98AF40-EB9A-431E-B411-D551A3997DA1}" srcId="{63B00A51-F0AC-404B-BD43-02188866AA53}" destId="{FE4DBA98-50D9-4A90-BBF2-D70C3F7428B4}" srcOrd="5" destOrd="0" parTransId="{82EBEC79-92CB-4504-9E5E-4DEE268AD0EC}" sibTransId="{B47B7F7A-1C17-4C47-A19D-5EF0C907B0A6}"/>
    <dgm:cxn modelId="{F061857E-6CEA-4582-AE2E-F4F61A36ADF8}" srcId="{63B00A51-F0AC-404B-BD43-02188866AA53}" destId="{31C81D4F-296D-46E6-B584-5E11FFA81640}" srcOrd="1" destOrd="0" parTransId="{D10BBA54-EDB3-4A38-A586-54CB0FA831AC}" sibTransId="{9D58AF17-6EA3-43B3-90EE-15CA9297F6E9}"/>
    <dgm:cxn modelId="{0901C3E3-C510-49B1-B58A-5286E200F088}" type="presOf" srcId="{31C81D4F-296D-46E6-B584-5E11FFA81640}" destId="{F359AC02-D45B-4A4D-820E-3D44A9AA9616}" srcOrd="0" destOrd="0" presId="urn:microsoft.com/office/officeart/2005/8/layout/orgChart1"/>
    <dgm:cxn modelId="{B4C821CD-D077-47D3-B540-3389108C9894}" srcId="{63B00A51-F0AC-404B-BD43-02188866AA53}" destId="{7A831412-30B8-4817-8A61-EAB5CF60EEBC}" srcOrd="0" destOrd="0" parTransId="{E8F9061E-A262-45B7-9060-5F2920755D2C}" sibTransId="{EB014809-5639-423C-A34B-52E973652D1F}"/>
    <dgm:cxn modelId="{2E886897-1422-456B-B11D-D7B249F4AA97}" type="presOf" srcId="{D10BBA54-EDB3-4A38-A586-54CB0FA831AC}" destId="{561A0DC3-48B7-43DC-9C74-85715618ABBF}" srcOrd="0" destOrd="0" presId="urn:microsoft.com/office/officeart/2005/8/layout/orgChart1"/>
    <dgm:cxn modelId="{E62C9279-C7FB-4113-B366-4C6E2BDFC01C}" type="presOf" srcId="{ED463F29-ABF0-464E-97BC-BF2F21DF829D}" destId="{0D7D86FA-C432-45C9-80D8-0443B293556E}" srcOrd="0" destOrd="0" presId="urn:microsoft.com/office/officeart/2005/8/layout/orgChart1"/>
    <dgm:cxn modelId="{3610618D-DA6B-4529-9F3B-4BBCD5913CD3}" type="presParOf" srcId="{9E1A2F07-D2FE-4D92-82AC-F73E659459C7}" destId="{4ADBC40E-0918-49B8-AD89-7D63EFD51EA7}" srcOrd="0" destOrd="0" presId="urn:microsoft.com/office/officeart/2005/8/layout/orgChart1"/>
    <dgm:cxn modelId="{464FAC8C-7497-4006-B1FC-32E15B399976}" type="presParOf" srcId="{4ADBC40E-0918-49B8-AD89-7D63EFD51EA7}" destId="{5CCD0329-DD5C-4061-8748-6C391F35711E}" srcOrd="0" destOrd="0" presId="urn:microsoft.com/office/officeart/2005/8/layout/orgChart1"/>
    <dgm:cxn modelId="{4AC5FC70-D396-46D0-8E28-495CA542B372}" type="presParOf" srcId="{5CCD0329-DD5C-4061-8748-6C391F35711E}" destId="{FC2E2D34-E739-4520-B3CD-F5E605A87337}" srcOrd="0" destOrd="0" presId="urn:microsoft.com/office/officeart/2005/8/layout/orgChart1"/>
    <dgm:cxn modelId="{FD2F43DC-9668-448F-987B-FCFAB3F364BD}" type="presParOf" srcId="{5CCD0329-DD5C-4061-8748-6C391F35711E}" destId="{EF408048-F0A6-4A31-828A-CC04A9A9719E}" srcOrd="1" destOrd="0" presId="urn:microsoft.com/office/officeart/2005/8/layout/orgChart1"/>
    <dgm:cxn modelId="{50A64F3E-ECF3-4FD0-B448-F715561FA0EF}" type="presParOf" srcId="{4ADBC40E-0918-49B8-AD89-7D63EFD51EA7}" destId="{BE5DB0E7-616C-403C-9186-3BA644E2C26F}" srcOrd="1" destOrd="0" presId="urn:microsoft.com/office/officeart/2005/8/layout/orgChart1"/>
    <dgm:cxn modelId="{33A2E5C5-7736-4340-9322-0FD9CA13D66A}" type="presParOf" srcId="{BE5DB0E7-616C-403C-9186-3BA644E2C26F}" destId="{561A0DC3-48B7-43DC-9C74-85715618ABBF}" srcOrd="0" destOrd="0" presId="urn:microsoft.com/office/officeart/2005/8/layout/orgChart1"/>
    <dgm:cxn modelId="{0D755C2C-F723-4459-A075-FE6791F68138}" type="presParOf" srcId="{BE5DB0E7-616C-403C-9186-3BA644E2C26F}" destId="{89718068-4EDB-455E-82A8-6B423D660BE6}" srcOrd="1" destOrd="0" presId="urn:microsoft.com/office/officeart/2005/8/layout/orgChart1"/>
    <dgm:cxn modelId="{587ED9ED-A84E-43F6-A7A4-EF2B31065DCA}" type="presParOf" srcId="{89718068-4EDB-455E-82A8-6B423D660BE6}" destId="{C6B988B5-84AE-4CF1-A5D5-C2AC99328EB4}" srcOrd="0" destOrd="0" presId="urn:microsoft.com/office/officeart/2005/8/layout/orgChart1"/>
    <dgm:cxn modelId="{479B4BA6-A1FB-43C4-AC3E-41FC0FE9ABD1}" type="presParOf" srcId="{C6B988B5-84AE-4CF1-A5D5-C2AC99328EB4}" destId="{F359AC02-D45B-4A4D-820E-3D44A9AA9616}" srcOrd="0" destOrd="0" presId="urn:microsoft.com/office/officeart/2005/8/layout/orgChart1"/>
    <dgm:cxn modelId="{67C10235-25EB-426A-B52A-7EF51157AED6}" type="presParOf" srcId="{C6B988B5-84AE-4CF1-A5D5-C2AC99328EB4}" destId="{8DB463EF-1AE3-47C9-A749-30DFB31EB0A0}" srcOrd="1" destOrd="0" presId="urn:microsoft.com/office/officeart/2005/8/layout/orgChart1"/>
    <dgm:cxn modelId="{8408C8D3-058E-45B4-A5B8-3C7869194280}" type="presParOf" srcId="{89718068-4EDB-455E-82A8-6B423D660BE6}" destId="{B5C842DA-A3C9-4835-A152-4946F0495DC6}" srcOrd="1" destOrd="0" presId="urn:microsoft.com/office/officeart/2005/8/layout/orgChart1"/>
    <dgm:cxn modelId="{9575E3D5-31B4-495B-8AE3-52BE44EEBBCB}" type="presParOf" srcId="{89718068-4EDB-455E-82A8-6B423D660BE6}" destId="{6062C5A1-219B-4C39-AC1B-50698CFF0764}" srcOrd="2" destOrd="0" presId="urn:microsoft.com/office/officeart/2005/8/layout/orgChart1"/>
    <dgm:cxn modelId="{88C7FCD0-B8F1-4E4B-A8C8-57FA3D8A78FF}" type="presParOf" srcId="{BE5DB0E7-616C-403C-9186-3BA644E2C26F}" destId="{9230A718-150B-485F-9AD7-BD2C33E6BA85}" srcOrd="2" destOrd="0" presId="urn:microsoft.com/office/officeart/2005/8/layout/orgChart1"/>
    <dgm:cxn modelId="{603254C5-413E-4BA5-A6FA-D23F58493E7F}" type="presParOf" srcId="{BE5DB0E7-616C-403C-9186-3BA644E2C26F}" destId="{1A0CB7BC-CA5D-4E69-B387-EB2D8ACEE708}" srcOrd="3" destOrd="0" presId="urn:microsoft.com/office/officeart/2005/8/layout/orgChart1"/>
    <dgm:cxn modelId="{3C1920F3-61EF-49CE-835B-17F672122A49}" type="presParOf" srcId="{1A0CB7BC-CA5D-4E69-B387-EB2D8ACEE708}" destId="{1FC9AFC6-6971-46C4-BD24-25C893F90398}" srcOrd="0" destOrd="0" presId="urn:microsoft.com/office/officeart/2005/8/layout/orgChart1"/>
    <dgm:cxn modelId="{EA64BB22-4417-47D0-B758-B86F8FE9F10D}" type="presParOf" srcId="{1FC9AFC6-6971-46C4-BD24-25C893F90398}" destId="{641F27B0-F1EE-4031-9599-4192542C68E4}" srcOrd="0" destOrd="0" presId="urn:microsoft.com/office/officeart/2005/8/layout/orgChart1"/>
    <dgm:cxn modelId="{0C49EF24-0FE3-47B7-9781-E61AE1C2077F}" type="presParOf" srcId="{1FC9AFC6-6971-46C4-BD24-25C893F90398}" destId="{F0852F85-A9B3-4C1D-9B8A-4C45B00FC372}" srcOrd="1" destOrd="0" presId="urn:microsoft.com/office/officeart/2005/8/layout/orgChart1"/>
    <dgm:cxn modelId="{16F37F57-B340-472F-A681-FEC81DBE4886}" type="presParOf" srcId="{1A0CB7BC-CA5D-4E69-B387-EB2D8ACEE708}" destId="{77FAE54C-AFD9-40F1-88C3-D32F6571B868}" srcOrd="1" destOrd="0" presId="urn:microsoft.com/office/officeart/2005/8/layout/orgChart1"/>
    <dgm:cxn modelId="{D08B1D50-041F-4F67-B9F1-D108FB622F5C}" type="presParOf" srcId="{1A0CB7BC-CA5D-4E69-B387-EB2D8ACEE708}" destId="{A6039B31-1211-4EE1-818C-6A4578DC0669}" srcOrd="2" destOrd="0" presId="urn:microsoft.com/office/officeart/2005/8/layout/orgChart1"/>
    <dgm:cxn modelId="{5FD4A995-82C7-409E-91E5-2198A624F49E}" type="presParOf" srcId="{BE5DB0E7-616C-403C-9186-3BA644E2C26F}" destId="{0D7D86FA-C432-45C9-80D8-0443B293556E}" srcOrd="4" destOrd="0" presId="urn:microsoft.com/office/officeart/2005/8/layout/orgChart1"/>
    <dgm:cxn modelId="{734AB00E-A9E9-4751-99E8-275A8FA23D67}" type="presParOf" srcId="{BE5DB0E7-616C-403C-9186-3BA644E2C26F}" destId="{A2099835-EC07-439D-98D3-01FD3BCAF765}" srcOrd="5" destOrd="0" presId="urn:microsoft.com/office/officeart/2005/8/layout/orgChart1"/>
    <dgm:cxn modelId="{15D08F2C-60AB-4A2A-A0D2-C970A0AF169F}" type="presParOf" srcId="{A2099835-EC07-439D-98D3-01FD3BCAF765}" destId="{A415A620-413C-4D1A-A622-D080A04A914F}" srcOrd="0" destOrd="0" presId="urn:microsoft.com/office/officeart/2005/8/layout/orgChart1"/>
    <dgm:cxn modelId="{8A756A29-4E3B-4AC2-9A9D-274773E06006}" type="presParOf" srcId="{A415A620-413C-4D1A-A622-D080A04A914F}" destId="{AAAFA6FD-0B8C-4543-9F20-A3B695613B69}" srcOrd="0" destOrd="0" presId="urn:microsoft.com/office/officeart/2005/8/layout/orgChart1"/>
    <dgm:cxn modelId="{D316F59F-4810-4F83-B0DF-2CEE426FF1FF}" type="presParOf" srcId="{A415A620-413C-4D1A-A622-D080A04A914F}" destId="{ABE13978-EB73-4EF4-BCD8-FEAF311333B0}" srcOrd="1" destOrd="0" presId="urn:microsoft.com/office/officeart/2005/8/layout/orgChart1"/>
    <dgm:cxn modelId="{6745E7D1-5028-44AD-BE47-77A0BDEF3BED}" type="presParOf" srcId="{A2099835-EC07-439D-98D3-01FD3BCAF765}" destId="{45E56308-7FED-462F-BACF-A0243FB1EA9F}" srcOrd="1" destOrd="0" presId="urn:microsoft.com/office/officeart/2005/8/layout/orgChart1"/>
    <dgm:cxn modelId="{5DEF9DBD-8AAC-4358-B27D-C58BD1A106AB}" type="presParOf" srcId="{A2099835-EC07-439D-98D3-01FD3BCAF765}" destId="{9A7EBE7E-5048-49EB-B0B7-5D5079626CD0}" srcOrd="2" destOrd="0" presId="urn:microsoft.com/office/officeart/2005/8/layout/orgChart1"/>
    <dgm:cxn modelId="{4BBF5A3D-5792-4A77-A678-20803B924F3F}" type="presParOf" srcId="{BE5DB0E7-616C-403C-9186-3BA644E2C26F}" destId="{3B687BE5-F620-4DD5-8B64-B3833E7E1452}" srcOrd="6" destOrd="0" presId="urn:microsoft.com/office/officeart/2005/8/layout/orgChart1"/>
    <dgm:cxn modelId="{A450B8FF-1698-485A-83D5-1C2B0D0D51CA}" type="presParOf" srcId="{BE5DB0E7-616C-403C-9186-3BA644E2C26F}" destId="{D7EE0BD2-D441-4340-9371-5AF5B9518539}" srcOrd="7" destOrd="0" presId="urn:microsoft.com/office/officeart/2005/8/layout/orgChart1"/>
    <dgm:cxn modelId="{7DCA05C4-3A4A-41A8-8A26-D462573EE16C}" type="presParOf" srcId="{D7EE0BD2-D441-4340-9371-5AF5B9518539}" destId="{477FBEAB-D995-4732-95E5-3457B365C799}" srcOrd="0" destOrd="0" presId="urn:microsoft.com/office/officeart/2005/8/layout/orgChart1"/>
    <dgm:cxn modelId="{3198686F-90EB-4892-BCC4-53BC3619D9E6}" type="presParOf" srcId="{477FBEAB-D995-4732-95E5-3457B365C799}" destId="{BE0BD707-24A8-42DE-90DF-46D33C113905}" srcOrd="0" destOrd="0" presId="urn:microsoft.com/office/officeart/2005/8/layout/orgChart1"/>
    <dgm:cxn modelId="{74C988F5-F4FC-4F4A-B87E-C0E27F4EE856}" type="presParOf" srcId="{477FBEAB-D995-4732-95E5-3457B365C799}" destId="{14343C55-3CA2-46BE-9D65-092C7787D196}" srcOrd="1" destOrd="0" presId="urn:microsoft.com/office/officeart/2005/8/layout/orgChart1"/>
    <dgm:cxn modelId="{92EF936B-DDAE-415F-8502-A47DDB59857F}" type="presParOf" srcId="{D7EE0BD2-D441-4340-9371-5AF5B9518539}" destId="{2DD8F664-EE2F-4DE8-BD5C-302E802EC69C}" srcOrd="1" destOrd="0" presId="urn:microsoft.com/office/officeart/2005/8/layout/orgChart1"/>
    <dgm:cxn modelId="{B5495F4C-1EBF-4776-923D-DC43790024B7}" type="presParOf" srcId="{D7EE0BD2-D441-4340-9371-5AF5B9518539}" destId="{F1255E58-0C68-464A-BD8C-100135452D32}" srcOrd="2" destOrd="0" presId="urn:microsoft.com/office/officeart/2005/8/layout/orgChart1"/>
    <dgm:cxn modelId="{94C9DF65-40B2-4B85-AE59-8B068107F086}" type="presParOf" srcId="{BE5DB0E7-616C-403C-9186-3BA644E2C26F}" destId="{CAFDBDD5-6B96-47D4-A999-8C6A6446F375}" srcOrd="8" destOrd="0" presId="urn:microsoft.com/office/officeart/2005/8/layout/orgChart1"/>
    <dgm:cxn modelId="{363AB1B5-2631-4170-A288-4529EBCE1728}" type="presParOf" srcId="{BE5DB0E7-616C-403C-9186-3BA644E2C26F}" destId="{66EE72B8-BD80-4A95-80B6-33E6FFC3BA4B}" srcOrd="9" destOrd="0" presId="urn:microsoft.com/office/officeart/2005/8/layout/orgChart1"/>
    <dgm:cxn modelId="{7D887624-703F-4674-A095-082B2D2C5DAD}" type="presParOf" srcId="{66EE72B8-BD80-4A95-80B6-33E6FFC3BA4B}" destId="{2F13809A-F443-4BE2-9F01-A9D1A4D29FEB}" srcOrd="0" destOrd="0" presId="urn:microsoft.com/office/officeart/2005/8/layout/orgChart1"/>
    <dgm:cxn modelId="{19337D93-C37C-4D4E-BC98-77783E869BB5}" type="presParOf" srcId="{2F13809A-F443-4BE2-9F01-A9D1A4D29FEB}" destId="{633E44AF-FC45-4BEA-88DE-CCE15577A6F3}" srcOrd="0" destOrd="0" presId="urn:microsoft.com/office/officeart/2005/8/layout/orgChart1"/>
    <dgm:cxn modelId="{AB3403CC-7E1E-4CC6-B363-CD0171885697}" type="presParOf" srcId="{2F13809A-F443-4BE2-9F01-A9D1A4D29FEB}" destId="{67866149-4966-4CE0-88A8-2794D42ED226}" srcOrd="1" destOrd="0" presId="urn:microsoft.com/office/officeart/2005/8/layout/orgChart1"/>
    <dgm:cxn modelId="{A3464856-D6B4-49A7-9BB9-FCB2B8E7BE35}" type="presParOf" srcId="{66EE72B8-BD80-4A95-80B6-33E6FFC3BA4B}" destId="{1E00A2F7-2D65-4393-9032-4645BC5F7C08}" srcOrd="1" destOrd="0" presId="urn:microsoft.com/office/officeart/2005/8/layout/orgChart1"/>
    <dgm:cxn modelId="{CBA04C3F-5DC0-49A3-9E19-2C5A180B4C10}" type="presParOf" srcId="{66EE72B8-BD80-4A95-80B6-33E6FFC3BA4B}" destId="{9DA844D2-5B66-4D2C-AEBF-C3282854D598}" srcOrd="2" destOrd="0" presId="urn:microsoft.com/office/officeart/2005/8/layout/orgChart1"/>
    <dgm:cxn modelId="{99611170-7D7B-42F1-A50C-84229EF23F30}" type="presParOf" srcId="{BE5DB0E7-616C-403C-9186-3BA644E2C26F}" destId="{1CEDC0EB-1661-4BFA-8C9E-618652784E6C}" srcOrd="10" destOrd="0" presId="urn:microsoft.com/office/officeart/2005/8/layout/orgChart1"/>
    <dgm:cxn modelId="{10B7FDA0-69FF-4815-B3EE-34F16BB904E3}" type="presParOf" srcId="{BE5DB0E7-616C-403C-9186-3BA644E2C26F}" destId="{FE703C5A-308A-4C28-938A-E95A00DBA9A4}" srcOrd="11" destOrd="0" presId="urn:microsoft.com/office/officeart/2005/8/layout/orgChart1"/>
    <dgm:cxn modelId="{33C98702-D3E5-4CA2-888C-F41F7C4D478F}" type="presParOf" srcId="{FE703C5A-308A-4C28-938A-E95A00DBA9A4}" destId="{1EB27592-373E-4139-B89C-E31CCD4E5512}" srcOrd="0" destOrd="0" presId="urn:microsoft.com/office/officeart/2005/8/layout/orgChart1"/>
    <dgm:cxn modelId="{5975F777-9DDD-44DF-8B77-8B32F7F47417}" type="presParOf" srcId="{1EB27592-373E-4139-B89C-E31CCD4E5512}" destId="{EAC082AA-E4F3-4360-B43D-F4026D0A056F}" srcOrd="0" destOrd="0" presId="urn:microsoft.com/office/officeart/2005/8/layout/orgChart1"/>
    <dgm:cxn modelId="{7D5851DA-F094-4669-8899-4F96F9A736AC}" type="presParOf" srcId="{1EB27592-373E-4139-B89C-E31CCD4E5512}" destId="{E64E00E8-85F0-4109-868A-593C599032BC}" srcOrd="1" destOrd="0" presId="urn:microsoft.com/office/officeart/2005/8/layout/orgChart1"/>
    <dgm:cxn modelId="{01323506-2E05-4544-9BC2-A3C7B398CD14}" type="presParOf" srcId="{FE703C5A-308A-4C28-938A-E95A00DBA9A4}" destId="{994D6529-2FA2-4F91-994F-393EE30E7A41}" srcOrd="1" destOrd="0" presId="urn:microsoft.com/office/officeart/2005/8/layout/orgChart1"/>
    <dgm:cxn modelId="{90BBD4C5-8F4E-454D-AA48-498F94B02911}" type="presParOf" srcId="{FE703C5A-308A-4C28-938A-E95A00DBA9A4}" destId="{F5C3E240-AA62-4170-B096-3F5BD95CB431}" srcOrd="2" destOrd="0" presId="urn:microsoft.com/office/officeart/2005/8/layout/orgChart1"/>
    <dgm:cxn modelId="{CFDE7F8E-E798-4380-AE87-8FCF5F58840C}" type="presParOf" srcId="{4ADBC40E-0918-49B8-AD89-7D63EFD51EA7}" destId="{5AFE0499-BFFA-4803-B9F9-090CE40FE47A}" srcOrd="2" destOrd="0" presId="urn:microsoft.com/office/officeart/2005/8/layout/orgChart1"/>
    <dgm:cxn modelId="{90B1F6D5-55F6-4464-A284-DF7F0534B527}" type="presParOf" srcId="{5AFE0499-BFFA-4803-B9F9-090CE40FE47A}" destId="{29462C8F-ED6D-4D98-913B-8F2659F3B0E7}" srcOrd="0" destOrd="0" presId="urn:microsoft.com/office/officeart/2005/8/layout/orgChart1"/>
    <dgm:cxn modelId="{FE7B4CAF-15B8-4506-B1E0-B4F31875B0A5}" type="presParOf" srcId="{5AFE0499-BFFA-4803-B9F9-090CE40FE47A}" destId="{780F35E5-1DE3-4478-A530-4132BC023378}" srcOrd="1" destOrd="0" presId="urn:microsoft.com/office/officeart/2005/8/layout/orgChart1"/>
    <dgm:cxn modelId="{59A17C40-8227-44A4-9C4B-FAC17F0B4C49}" type="presParOf" srcId="{780F35E5-1DE3-4478-A530-4132BC023378}" destId="{5EE70982-51C5-445C-A48E-D7EA8218EBF2}" srcOrd="0" destOrd="0" presId="urn:microsoft.com/office/officeart/2005/8/layout/orgChart1"/>
    <dgm:cxn modelId="{AC12207C-D258-48FC-B2D8-D0DB59D188DE}" type="presParOf" srcId="{5EE70982-51C5-445C-A48E-D7EA8218EBF2}" destId="{8B9359D7-EA0D-433A-9E4B-68F9F31A2E7D}" srcOrd="0" destOrd="0" presId="urn:microsoft.com/office/officeart/2005/8/layout/orgChart1"/>
    <dgm:cxn modelId="{0AF6832B-FC4A-45F3-A63B-FF61D933C78A}" type="presParOf" srcId="{5EE70982-51C5-445C-A48E-D7EA8218EBF2}" destId="{C5B514CE-DE05-4F16-B347-D66B69ECC67A}" srcOrd="1" destOrd="0" presId="urn:microsoft.com/office/officeart/2005/8/layout/orgChart1"/>
    <dgm:cxn modelId="{DE545A74-5ACF-47B4-ABA9-41EC1F4AD3D1}" type="presParOf" srcId="{780F35E5-1DE3-4478-A530-4132BC023378}" destId="{1BE16F9D-4B54-4CA2-917E-36ADFD5AE36C}" srcOrd="1" destOrd="0" presId="urn:microsoft.com/office/officeart/2005/8/layout/orgChart1"/>
    <dgm:cxn modelId="{C24B5670-E175-42C0-B584-E8F0D74D8632}" type="presParOf" srcId="{780F35E5-1DE3-4478-A530-4132BC023378}" destId="{E2CDAC20-7953-4840-BECC-A3E717339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BBF8F-8EDB-41E3-864E-B863F70BD4C9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3B00A51-F0AC-404B-BD43-02188866AA5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>
              <a:latin typeface="서울한강체 M" pitchFamily="18" charset="-127"/>
              <a:ea typeface="서울한강체 M" pitchFamily="18" charset="-127"/>
            </a:rPr>
            <a:t> </a:t>
          </a:r>
          <a:endParaRPr lang="ko-KR" altLang="en-US" dirty="0">
            <a:latin typeface="서울한강체 M" pitchFamily="18" charset="-127"/>
            <a:ea typeface="서울한강체 M" pitchFamily="18" charset="-127"/>
          </a:endParaRPr>
        </a:p>
      </dgm:t>
    </dgm:pt>
    <dgm:pt modelId="{A0A26045-5425-447F-AF67-B6CBAF67DBAD}" type="parTrans" cxnId="{2DFBD7AC-0499-40C7-A80E-452193D477D6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746344AE-46F6-4B50-9092-E081AB8BD2C4}" type="sibTrans" cxnId="{2DFBD7AC-0499-40C7-A80E-452193D477D6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7A831412-30B8-4817-8A61-EAB5CF60EEBC}" type="asst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서울한강체 M" pitchFamily="18" charset="-127"/>
              <a:ea typeface="서울한강체 M" pitchFamily="18" charset="-127"/>
            </a:rPr>
            <a:t>의정부</a:t>
          </a:r>
          <a:endParaRPr lang="ko-KR" altLang="en-US" dirty="0">
            <a:latin typeface="서울한강체 M" pitchFamily="18" charset="-127"/>
            <a:ea typeface="서울한강체 M" pitchFamily="18" charset="-127"/>
          </a:endParaRPr>
        </a:p>
      </dgm:t>
    </dgm:pt>
    <dgm:pt modelId="{E8F9061E-A262-45B7-9060-5F2920755D2C}" type="parTrans" cxnId="{B4C821CD-D077-47D3-B540-3389108C989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B014809-5639-423C-A34B-52E973652D1F}" type="sibTrans" cxnId="{B4C821CD-D077-47D3-B540-3389108C9894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31C81D4F-296D-46E6-B584-5E11FFA81640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이조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D10BBA54-EDB3-4A38-A586-54CB0FA831AC}" type="parTrans" cxnId="{F061857E-6CEA-4582-AE2E-F4F61A36ADF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9D58AF17-6EA3-43B3-90EE-15CA9297F6E9}" type="sibTrans" cxnId="{F061857E-6CEA-4582-AE2E-F4F61A36ADF8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F041403D-BDEE-43F2-9C41-4EFB5D9873ED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호조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9BDC006E-DCF8-4B97-AB3D-F719C016165C}" type="parTrans" cxnId="{53890908-057B-40E7-BD59-1FF5C7C5FCF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AA20022-BFB3-4118-B60C-548CCBCEE57C}" type="sibTrans" cxnId="{53890908-057B-40E7-BD59-1FF5C7C5FCFD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4A0DD71-9A03-480A-B4C2-DD3AC79889AF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예조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ED463F29-ABF0-464E-97BC-BF2F21DF829D}" type="parTrans" cxnId="{2B997F19-25A5-467E-A5D7-36D1A108F11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2968D7D7-BC9C-4FDE-A765-C75B286F87E1}" type="sibTrans" cxnId="{2B997F19-25A5-467E-A5D7-36D1A108F114}">
      <dgm:prSet/>
      <dgm:spPr/>
      <dgm:t>
        <a:bodyPr/>
        <a:lstStyle/>
        <a:p>
          <a:pPr latinLnBrk="1"/>
          <a:endParaRPr lang="ko-KR" altLang="en-US">
            <a:latin typeface="서울한강체 M" pitchFamily="18" charset="-127"/>
            <a:ea typeface="서울한강체 M" pitchFamily="18" charset="-127"/>
          </a:endParaRPr>
        </a:p>
      </dgm:t>
    </dgm:pt>
    <dgm:pt modelId="{E5D0F5BA-802A-4671-8F3A-0AB517549217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공조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61F46863-62B7-4E33-ADF3-4631294DE5EC}" type="parTrans" cxnId="{B1835368-3638-4C5A-AAEA-C855BFDEC8D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4BB97261-2806-4FBD-B79F-DBAA3AC9637B}" type="sibTrans" cxnId="{B1835368-3638-4C5A-AAEA-C855BFDEC8DE}">
      <dgm:prSet/>
      <dgm:spPr/>
      <dgm:t>
        <a:bodyPr/>
        <a:lstStyle/>
        <a:p>
          <a:pPr latinLnBrk="1"/>
          <a:endParaRPr lang="ko-KR" altLang="en-US"/>
        </a:p>
      </dgm:t>
    </dgm:pt>
    <dgm:pt modelId="{770F0999-3F59-4074-8F3B-792A85FB9C25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병조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CE5DD9B2-301F-4C84-BC47-CC3212155610}" type="parTrans" cxnId="{BA905A2F-907E-4718-B544-7DA73B73BF8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52E75E92-4B4B-4255-A7BF-A903B1BC0C85}" type="sibTrans" cxnId="{BA905A2F-907E-4718-B544-7DA73B73BF8B}">
      <dgm:prSet/>
      <dgm:spPr/>
      <dgm:t>
        <a:bodyPr/>
        <a:lstStyle/>
        <a:p>
          <a:pPr latinLnBrk="1"/>
          <a:endParaRPr lang="ko-KR" altLang="en-US"/>
        </a:p>
      </dgm:t>
    </dgm:pt>
    <dgm:pt modelId="{FE4DBA98-50D9-4A90-BBF2-D70C3F7428B4}">
      <dgm:prSet phldrT="[텍스트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서울한강체 M" pitchFamily="18" charset="-127"/>
              <a:ea typeface="서울한강체 M" pitchFamily="18" charset="-127"/>
            </a:rPr>
            <a:t>형조</a:t>
          </a:r>
          <a:endParaRPr lang="ko-KR" altLang="en-US" sz="2800" dirty="0">
            <a:latin typeface="서울한강체 M" pitchFamily="18" charset="-127"/>
            <a:ea typeface="서울한강체 M" pitchFamily="18" charset="-127"/>
          </a:endParaRPr>
        </a:p>
      </dgm:t>
    </dgm:pt>
    <dgm:pt modelId="{82EBEC79-92CB-4504-9E5E-4DEE268AD0EC}" type="parTrans" cxnId="{8E98AF40-EB9A-431E-B411-D551A3997DA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B47B7F7A-1C17-4C47-A19D-5EF0C907B0A6}" type="sibTrans" cxnId="{8E98AF40-EB9A-431E-B411-D551A3997DA1}">
      <dgm:prSet/>
      <dgm:spPr/>
      <dgm:t>
        <a:bodyPr/>
        <a:lstStyle/>
        <a:p>
          <a:pPr latinLnBrk="1"/>
          <a:endParaRPr lang="ko-KR" altLang="en-US"/>
        </a:p>
      </dgm:t>
    </dgm:pt>
    <dgm:pt modelId="{9E1A2F07-D2FE-4D92-82AC-F73E659459C7}" type="pres">
      <dgm:prSet presAssocID="{7D5BBF8F-8EDB-41E3-864E-B863F70BD4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DBC40E-0918-49B8-AD89-7D63EFD51EA7}" type="pres">
      <dgm:prSet presAssocID="{63B00A51-F0AC-404B-BD43-02188866AA53}" presName="hierRoot1" presStyleCnt="0">
        <dgm:presLayoutVars>
          <dgm:hierBranch val="init"/>
        </dgm:presLayoutVars>
      </dgm:prSet>
      <dgm:spPr/>
    </dgm:pt>
    <dgm:pt modelId="{5CCD0329-DD5C-4061-8748-6C391F35711E}" type="pres">
      <dgm:prSet presAssocID="{63B00A51-F0AC-404B-BD43-02188866AA53}" presName="rootComposite1" presStyleCnt="0"/>
      <dgm:spPr/>
    </dgm:pt>
    <dgm:pt modelId="{FC2E2D34-E739-4520-B3CD-F5E605A87337}" type="pres">
      <dgm:prSet presAssocID="{63B00A51-F0AC-404B-BD43-02188866AA53}" presName="rootText1" presStyleLbl="node0" presStyleIdx="0" presStyleCnt="1" custLinFactY="-6411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408048-F0A6-4A31-828A-CC04A9A9719E}" type="pres">
      <dgm:prSet presAssocID="{63B00A51-F0AC-404B-BD43-02188866AA53}" presName="rootConnector1" presStyleLbl="node1" presStyleIdx="0" presStyleCnt="0"/>
      <dgm:spPr/>
    </dgm:pt>
    <dgm:pt modelId="{BE5DB0E7-616C-403C-9186-3BA644E2C26F}" type="pres">
      <dgm:prSet presAssocID="{63B00A51-F0AC-404B-BD43-02188866AA53}" presName="hierChild2" presStyleCnt="0"/>
      <dgm:spPr/>
    </dgm:pt>
    <dgm:pt modelId="{561A0DC3-48B7-43DC-9C74-85715618ABBF}" type="pres">
      <dgm:prSet presAssocID="{D10BBA54-EDB3-4A38-A586-54CB0FA831AC}" presName="Name37" presStyleLbl="parChTrans1D2" presStyleIdx="0" presStyleCnt="7"/>
      <dgm:spPr/>
    </dgm:pt>
    <dgm:pt modelId="{89718068-4EDB-455E-82A8-6B423D660BE6}" type="pres">
      <dgm:prSet presAssocID="{31C81D4F-296D-46E6-B584-5E11FFA81640}" presName="hierRoot2" presStyleCnt="0">
        <dgm:presLayoutVars>
          <dgm:hierBranch val="init"/>
        </dgm:presLayoutVars>
      </dgm:prSet>
      <dgm:spPr/>
    </dgm:pt>
    <dgm:pt modelId="{C6B988B5-84AE-4CF1-A5D5-C2AC99328EB4}" type="pres">
      <dgm:prSet presAssocID="{31C81D4F-296D-46E6-B584-5E11FFA81640}" presName="rootComposite" presStyleCnt="0"/>
      <dgm:spPr/>
    </dgm:pt>
    <dgm:pt modelId="{F359AC02-D45B-4A4D-820E-3D44A9AA9616}" type="pres">
      <dgm:prSet presAssocID="{31C81D4F-296D-46E6-B584-5E11FFA81640}" presName="rootText" presStyleLbl="node2" presStyleIdx="0" presStyleCnt="6" custLinFactNeighborY="81533">
        <dgm:presLayoutVars>
          <dgm:chPref val="3"/>
        </dgm:presLayoutVars>
      </dgm:prSet>
      <dgm:spPr/>
    </dgm:pt>
    <dgm:pt modelId="{8DB463EF-1AE3-47C9-A749-30DFB31EB0A0}" type="pres">
      <dgm:prSet presAssocID="{31C81D4F-296D-46E6-B584-5E11FFA81640}" presName="rootConnector" presStyleLbl="node2" presStyleIdx="0" presStyleCnt="6"/>
      <dgm:spPr/>
    </dgm:pt>
    <dgm:pt modelId="{B5C842DA-A3C9-4835-A152-4946F0495DC6}" type="pres">
      <dgm:prSet presAssocID="{31C81D4F-296D-46E6-B584-5E11FFA81640}" presName="hierChild4" presStyleCnt="0"/>
      <dgm:spPr/>
    </dgm:pt>
    <dgm:pt modelId="{6062C5A1-219B-4C39-AC1B-50698CFF0764}" type="pres">
      <dgm:prSet presAssocID="{31C81D4F-296D-46E6-B584-5E11FFA81640}" presName="hierChild5" presStyleCnt="0"/>
      <dgm:spPr/>
    </dgm:pt>
    <dgm:pt modelId="{9230A718-150B-485F-9AD7-BD2C33E6BA85}" type="pres">
      <dgm:prSet presAssocID="{9BDC006E-DCF8-4B97-AB3D-F719C016165C}" presName="Name37" presStyleLbl="parChTrans1D2" presStyleIdx="1" presStyleCnt="7"/>
      <dgm:spPr/>
    </dgm:pt>
    <dgm:pt modelId="{1A0CB7BC-CA5D-4E69-B387-EB2D8ACEE708}" type="pres">
      <dgm:prSet presAssocID="{F041403D-BDEE-43F2-9C41-4EFB5D9873ED}" presName="hierRoot2" presStyleCnt="0">
        <dgm:presLayoutVars>
          <dgm:hierBranch val="init"/>
        </dgm:presLayoutVars>
      </dgm:prSet>
      <dgm:spPr/>
    </dgm:pt>
    <dgm:pt modelId="{1FC9AFC6-6971-46C4-BD24-25C893F90398}" type="pres">
      <dgm:prSet presAssocID="{F041403D-BDEE-43F2-9C41-4EFB5D9873ED}" presName="rootComposite" presStyleCnt="0"/>
      <dgm:spPr/>
    </dgm:pt>
    <dgm:pt modelId="{641F27B0-F1EE-4031-9599-4192542C68E4}" type="pres">
      <dgm:prSet presAssocID="{F041403D-BDEE-43F2-9C41-4EFB5D9873ED}" presName="rootText" presStyleLbl="node2" presStyleIdx="1" presStyleCnt="6" custLinFactNeighborY="81533">
        <dgm:presLayoutVars>
          <dgm:chPref val="3"/>
        </dgm:presLayoutVars>
      </dgm:prSet>
      <dgm:spPr/>
    </dgm:pt>
    <dgm:pt modelId="{F0852F85-A9B3-4C1D-9B8A-4C45B00FC372}" type="pres">
      <dgm:prSet presAssocID="{F041403D-BDEE-43F2-9C41-4EFB5D9873ED}" presName="rootConnector" presStyleLbl="node2" presStyleIdx="1" presStyleCnt="6"/>
      <dgm:spPr/>
    </dgm:pt>
    <dgm:pt modelId="{77FAE54C-AFD9-40F1-88C3-D32F6571B868}" type="pres">
      <dgm:prSet presAssocID="{F041403D-BDEE-43F2-9C41-4EFB5D9873ED}" presName="hierChild4" presStyleCnt="0"/>
      <dgm:spPr/>
    </dgm:pt>
    <dgm:pt modelId="{A6039B31-1211-4EE1-818C-6A4578DC0669}" type="pres">
      <dgm:prSet presAssocID="{F041403D-BDEE-43F2-9C41-4EFB5D9873ED}" presName="hierChild5" presStyleCnt="0"/>
      <dgm:spPr/>
    </dgm:pt>
    <dgm:pt modelId="{0D7D86FA-C432-45C9-80D8-0443B293556E}" type="pres">
      <dgm:prSet presAssocID="{ED463F29-ABF0-464E-97BC-BF2F21DF829D}" presName="Name37" presStyleLbl="parChTrans1D2" presStyleIdx="2" presStyleCnt="7"/>
      <dgm:spPr/>
    </dgm:pt>
    <dgm:pt modelId="{A2099835-EC07-439D-98D3-01FD3BCAF765}" type="pres">
      <dgm:prSet presAssocID="{E4A0DD71-9A03-480A-B4C2-DD3AC79889AF}" presName="hierRoot2" presStyleCnt="0">
        <dgm:presLayoutVars>
          <dgm:hierBranch val="init"/>
        </dgm:presLayoutVars>
      </dgm:prSet>
      <dgm:spPr/>
    </dgm:pt>
    <dgm:pt modelId="{A415A620-413C-4D1A-A622-D080A04A914F}" type="pres">
      <dgm:prSet presAssocID="{E4A0DD71-9A03-480A-B4C2-DD3AC79889AF}" presName="rootComposite" presStyleCnt="0"/>
      <dgm:spPr/>
    </dgm:pt>
    <dgm:pt modelId="{AAAFA6FD-0B8C-4543-9F20-A3B695613B69}" type="pres">
      <dgm:prSet presAssocID="{E4A0DD71-9A03-480A-B4C2-DD3AC79889AF}" presName="rootText" presStyleLbl="node2" presStyleIdx="2" presStyleCnt="6" custLinFactNeighborY="8153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E13978-EB73-4EF4-BCD8-FEAF311333B0}" type="pres">
      <dgm:prSet presAssocID="{E4A0DD71-9A03-480A-B4C2-DD3AC79889AF}" presName="rootConnector" presStyleLbl="node2" presStyleIdx="2" presStyleCnt="6"/>
      <dgm:spPr/>
    </dgm:pt>
    <dgm:pt modelId="{45E56308-7FED-462F-BACF-A0243FB1EA9F}" type="pres">
      <dgm:prSet presAssocID="{E4A0DD71-9A03-480A-B4C2-DD3AC79889AF}" presName="hierChild4" presStyleCnt="0"/>
      <dgm:spPr/>
    </dgm:pt>
    <dgm:pt modelId="{9A7EBE7E-5048-49EB-B0B7-5D5079626CD0}" type="pres">
      <dgm:prSet presAssocID="{E4A0DD71-9A03-480A-B4C2-DD3AC79889AF}" presName="hierChild5" presStyleCnt="0"/>
      <dgm:spPr/>
    </dgm:pt>
    <dgm:pt modelId="{3B687BE5-F620-4DD5-8B64-B3833E7E1452}" type="pres">
      <dgm:prSet presAssocID="{CE5DD9B2-301F-4C84-BC47-CC3212155610}" presName="Name37" presStyleLbl="parChTrans1D2" presStyleIdx="3" presStyleCnt="7"/>
      <dgm:spPr/>
    </dgm:pt>
    <dgm:pt modelId="{D7EE0BD2-D441-4340-9371-5AF5B9518539}" type="pres">
      <dgm:prSet presAssocID="{770F0999-3F59-4074-8F3B-792A85FB9C25}" presName="hierRoot2" presStyleCnt="0">
        <dgm:presLayoutVars>
          <dgm:hierBranch val="init"/>
        </dgm:presLayoutVars>
      </dgm:prSet>
      <dgm:spPr/>
    </dgm:pt>
    <dgm:pt modelId="{477FBEAB-D995-4732-95E5-3457B365C799}" type="pres">
      <dgm:prSet presAssocID="{770F0999-3F59-4074-8F3B-792A85FB9C25}" presName="rootComposite" presStyleCnt="0"/>
      <dgm:spPr/>
    </dgm:pt>
    <dgm:pt modelId="{BE0BD707-24A8-42DE-90DF-46D33C113905}" type="pres">
      <dgm:prSet presAssocID="{770F0999-3F59-4074-8F3B-792A85FB9C25}" presName="rootText" presStyleLbl="node2" presStyleIdx="3" presStyleCnt="6" custLinFactNeighborY="81533">
        <dgm:presLayoutVars>
          <dgm:chPref val="3"/>
        </dgm:presLayoutVars>
      </dgm:prSet>
      <dgm:spPr/>
    </dgm:pt>
    <dgm:pt modelId="{14343C55-3CA2-46BE-9D65-092C7787D196}" type="pres">
      <dgm:prSet presAssocID="{770F0999-3F59-4074-8F3B-792A85FB9C25}" presName="rootConnector" presStyleLbl="node2" presStyleIdx="3" presStyleCnt="6"/>
      <dgm:spPr/>
    </dgm:pt>
    <dgm:pt modelId="{2DD8F664-EE2F-4DE8-BD5C-302E802EC69C}" type="pres">
      <dgm:prSet presAssocID="{770F0999-3F59-4074-8F3B-792A85FB9C25}" presName="hierChild4" presStyleCnt="0"/>
      <dgm:spPr/>
    </dgm:pt>
    <dgm:pt modelId="{F1255E58-0C68-464A-BD8C-100135452D32}" type="pres">
      <dgm:prSet presAssocID="{770F0999-3F59-4074-8F3B-792A85FB9C25}" presName="hierChild5" presStyleCnt="0"/>
      <dgm:spPr/>
    </dgm:pt>
    <dgm:pt modelId="{CAFDBDD5-6B96-47D4-A999-8C6A6446F375}" type="pres">
      <dgm:prSet presAssocID="{82EBEC79-92CB-4504-9E5E-4DEE268AD0EC}" presName="Name37" presStyleLbl="parChTrans1D2" presStyleIdx="4" presStyleCnt="7"/>
      <dgm:spPr/>
    </dgm:pt>
    <dgm:pt modelId="{66EE72B8-BD80-4A95-80B6-33E6FFC3BA4B}" type="pres">
      <dgm:prSet presAssocID="{FE4DBA98-50D9-4A90-BBF2-D70C3F7428B4}" presName="hierRoot2" presStyleCnt="0">
        <dgm:presLayoutVars>
          <dgm:hierBranch val="init"/>
        </dgm:presLayoutVars>
      </dgm:prSet>
      <dgm:spPr/>
    </dgm:pt>
    <dgm:pt modelId="{2F13809A-F443-4BE2-9F01-A9D1A4D29FEB}" type="pres">
      <dgm:prSet presAssocID="{FE4DBA98-50D9-4A90-BBF2-D70C3F7428B4}" presName="rootComposite" presStyleCnt="0"/>
      <dgm:spPr/>
    </dgm:pt>
    <dgm:pt modelId="{633E44AF-FC45-4BEA-88DE-CCE15577A6F3}" type="pres">
      <dgm:prSet presAssocID="{FE4DBA98-50D9-4A90-BBF2-D70C3F7428B4}" presName="rootText" presStyleLbl="node2" presStyleIdx="4" presStyleCnt="6" custLinFactNeighborY="81533">
        <dgm:presLayoutVars>
          <dgm:chPref val="3"/>
        </dgm:presLayoutVars>
      </dgm:prSet>
      <dgm:spPr/>
    </dgm:pt>
    <dgm:pt modelId="{67866149-4966-4CE0-88A8-2794D42ED226}" type="pres">
      <dgm:prSet presAssocID="{FE4DBA98-50D9-4A90-BBF2-D70C3F7428B4}" presName="rootConnector" presStyleLbl="node2" presStyleIdx="4" presStyleCnt="6"/>
      <dgm:spPr/>
    </dgm:pt>
    <dgm:pt modelId="{1E00A2F7-2D65-4393-9032-4645BC5F7C08}" type="pres">
      <dgm:prSet presAssocID="{FE4DBA98-50D9-4A90-BBF2-D70C3F7428B4}" presName="hierChild4" presStyleCnt="0"/>
      <dgm:spPr/>
    </dgm:pt>
    <dgm:pt modelId="{9DA844D2-5B66-4D2C-AEBF-C3282854D598}" type="pres">
      <dgm:prSet presAssocID="{FE4DBA98-50D9-4A90-BBF2-D70C3F7428B4}" presName="hierChild5" presStyleCnt="0"/>
      <dgm:spPr/>
    </dgm:pt>
    <dgm:pt modelId="{1CEDC0EB-1661-4BFA-8C9E-618652784E6C}" type="pres">
      <dgm:prSet presAssocID="{61F46863-62B7-4E33-ADF3-4631294DE5EC}" presName="Name37" presStyleLbl="parChTrans1D2" presStyleIdx="5" presStyleCnt="7"/>
      <dgm:spPr/>
    </dgm:pt>
    <dgm:pt modelId="{FE703C5A-308A-4C28-938A-E95A00DBA9A4}" type="pres">
      <dgm:prSet presAssocID="{E5D0F5BA-802A-4671-8F3A-0AB517549217}" presName="hierRoot2" presStyleCnt="0">
        <dgm:presLayoutVars>
          <dgm:hierBranch val="init"/>
        </dgm:presLayoutVars>
      </dgm:prSet>
      <dgm:spPr/>
    </dgm:pt>
    <dgm:pt modelId="{1EB27592-373E-4139-B89C-E31CCD4E5512}" type="pres">
      <dgm:prSet presAssocID="{E5D0F5BA-802A-4671-8F3A-0AB517549217}" presName="rootComposite" presStyleCnt="0"/>
      <dgm:spPr/>
    </dgm:pt>
    <dgm:pt modelId="{EAC082AA-E4F3-4360-B43D-F4026D0A056F}" type="pres">
      <dgm:prSet presAssocID="{E5D0F5BA-802A-4671-8F3A-0AB517549217}" presName="rootText" presStyleLbl="node2" presStyleIdx="5" presStyleCnt="6" custLinFactNeighborY="81533">
        <dgm:presLayoutVars>
          <dgm:chPref val="3"/>
        </dgm:presLayoutVars>
      </dgm:prSet>
      <dgm:spPr/>
    </dgm:pt>
    <dgm:pt modelId="{E64E00E8-85F0-4109-868A-593C599032BC}" type="pres">
      <dgm:prSet presAssocID="{E5D0F5BA-802A-4671-8F3A-0AB517549217}" presName="rootConnector" presStyleLbl="node2" presStyleIdx="5" presStyleCnt="6"/>
      <dgm:spPr/>
    </dgm:pt>
    <dgm:pt modelId="{994D6529-2FA2-4F91-994F-393EE30E7A41}" type="pres">
      <dgm:prSet presAssocID="{E5D0F5BA-802A-4671-8F3A-0AB517549217}" presName="hierChild4" presStyleCnt="0"/>
      <dgm:spPr/>
    </dgm:pt>
    <dgm:pt modelId="{F5C3E240-AA62-4170-B096-3F5BD95CB431}" type="pres">
      <dgm:prSet presAssocID="{E5D0F5BA-802A-4671-8F3A-0AB517549217}" presName="hierChild5" presStyleCnt="0"/>
      <dgm:spPr/>
    </dgm:pt>
    <dgm:pt modelId="{5AFE0499-BFFA-4803-B9F9-090CE40FE47A}" type="pres">
      <dgm:prSet presAssocID="{63B00A51-F0AC-404B-BD43-02188866AA53}" presName="hierChild3" presStyleCnt="0"/>
      <dgm:spPr/>
    </dgm:pt>
    <dgm:pt modelId="{29462C8F-ED6D-4D98-913B-8F2659F3B0E7}" type="pres">
      <dgm:prSet presAssocID="{E8F9061E-A262-45B7-9060-5F2920755D2C}" presName="Name111" presStyleLbl="parChTrans1D2" presStyleIdx="6" presStyleCnt="7"/>
      <dgm:spPr/>
    </dgm:pt>
    <dgm:pt modelId="{780F35E5-1DE3-4478-A530-4132BC023378}" type="pres">
      <dgm:prSet presAssocID="{7A831412-30B8-4817-8A61-EAB5CF60EEBC}" presName="hierRoot3" presStyleCnt="0">
        <dgm:presLayoutVars>
          <dgm:hierBranch val="init"/>
        </dgm:presLayoutVars>
      </dgm:prSet>
      <dgm:spPr/>
    </dgm:pt>
    <dgm:pt modelId="{5EE70982-51C5-445C-A48E-D7EA8218EBF2}" type="pres">
      <dgm:prSet presAssocID="{7A831412-30B8-4817-8A61-EAB5CF60EEBC}" presName="rootComposite3" presStyleCnt="0"/>
      <dgm:spPr/>
    </dgm:pt>
    <dgm:pt modelId="{8B9359D7-EA0D-433A-9E4B-68F9F31A2E7D}" type="pres">
      <dgm:prSet presAssocID="{7A831412-30B8-4817-8A61-EAB5CF60EEBC}" presName="rootText3" presStyleLbl="asst1" presStyleIdx="0" presStyleCnt="1" custScaleX="143088" custScaleY="136471" custLinFactNeighborX="-32867" custLinFactNeighborY="-8288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B514CE-DE05-4F16-B347-D66B69ECC67A}" type="pres">
      <dgm:prSet presAssocID="{7A831412-30B8-4817-8A61-EAB5CF60EEBC}" presName="rootConnector3" presStyleLbl="asst1" presStyleIdx="0" presStyleCnt="1"/>
      <dgm:spPr/>
    </dgm:pt>
    <dgm:pt modelId="{1BE16F9D-4B54-4CA2-917E-36ADFD5AE36C}" type="pres">
      <dgm:prSet presAssocID="{7A831412-30B8-4817-8A61-EAB5CF60EEBC}" presName="hierChild6" presStyleCnt="0"/>
      <dgm:spPr/>
    </dgm:pt>
    <dgm:pt modelId="{E2CDAC20-7953-4840-BECC-A3E7173390C3}" type="pres">
      <dgm:prSet presAssocID="{7A831412-30B8-4817-8A61-EAB5CF60EEBC}" presName="hierChild7" presStyleCnt="0"/>
      <dgm:spPr/>
    </dgm:pt>
  </dgm:ptLst>
  <dgm:cxnLst>
    <dgm:cxn modelId="{1939F24D-2195-4B62-AD4D-B7DD3C993584}" type="presOf" srcId="{E4A0DD71-9A03-480A-B4C2-DD3AC79889AF}" destId="{ABE13978-EB73-4EF4-BCD8-FEAF311333B0}" srcOrd="1" destOrd="0" presId="urn:microsoft.com/office/officeart/2005/8/layout/orgChart1"/>
    <dgm:cxn modelId="{70079842-8E13-43A3-A1B5-68F6A5322BDE}" type="presOf" srcId="{61F46863-62B7-4E33-ADF3-4631294DE5EC}" destId="{1CEDC0EB-1661-4BFA-8C9E-618652784E6C}" srcOrd="0" destOrd="0" presId="urn:microsoft.com/office/officeart/2005/8/layout/orgChart1"/>
    <dgm:cxn modelId="{B4C821CD-D077-47D3-B540-3389108C9894}" srcId="{63B00A51-F0AC-404B-BD43-02188866AA53}" destId="{7A831412-30B8-4817-8A61-EAB5CF60EEBC}" srcOrd="0" destOrd="0" parTransId="{E8F9061E-A262-45B7-9060-5F2920755D2C}" sibTransId="{EB014809-5639-423C-A34B-52E973652D1F}"/>
    <dgm:cxn modelId="{ADD9C169-0315-4813-B1EC-42B8DB467CF5}" type="presOf" srcId="{82EBEC79-92CB-4504-9E5E-4DEE268AD0EC}" destId="{CAFDBDD5-6B96-47D4-A999-8C6A6446F375}" srcOrd="0" destOrd="0" presId="urn:microsoft.com/office/officeart/2005/8/layout/orgChart1"/>
    <dgm:cxn modelId="{53890908-057B-40E7-BD59-1FF5C7C5FCFD}" srcId="{63B00A51-F0AC-404B-BD43-02188866AA53}" destId="{F041403D-BDEE-43F2-9C41-4EFB5D9873ED}" srcOrd="2" destOrd="0" parTransId="{9BDC006E-DCF8-4B97-AB3D-F719C016165C}" sibTransId="{EAA20022-BFB3-4118-B60C-548CCBCEE57C}"/>
    <dgm:cxn modelId="{B0EBA05A-A3A9-460A-A757-62C3DC48FDC6}" type="presOf" srcId="{770F0999-3F59-4074-8F3B-792A85FB9C25}" destId="{BE0BD707-24A8-42DE-90DF-46D33C113905}" srcOrd="0" destOrd="0" presId="urn:microsoft.com/office/officeart/2005/8/layout/orgChart1"/>
    <dgm:cxn modelId="{DAB784BE-7545-4BF3-97BF-7BFF32A5F717}" type="presOf" srcId="{9BDC006E-DCF8-4B97-AB3D-F719C016165C}" destId="{9230A718-150B-485F-9AD7-BD2C33E6BA85}" srcOrd="0" destOrd="0" presId="urn:microsoft.com/office/officeart/2005/8/layout/orgChart1"/>
    <dgm:cxn modelId="{E6CAEF4B-A533-4C3E-80AB-FA258BB0A920}" type="presOf" srcId="{7A831412-30B8-4817-8A61-EAB5CF60EEBC}" destId="{8B9359D7-EA0D-433A-9E4B-68F9F31A2E7D}" srcOrd="0" destOrd="0" presId="urn:microsoft.com/office/officeart/2005/8/layout/orgChart1"/>
    <dgm:cxn modelId="{2A08D3A9-B046-42F8-822F-A70806ECBD03}" type="presOf" srcId="{E5D0F5BA-802A-4671-8F3A-0AB517549217}" destId="{E64E00E8-85F0-4109-868A-593C599032BC}" srcOrd="1" destOrd="0" presId="urn:microsoft.com/office/officeart/2005/8/layout/orgChart1"/>
    <dgm:cxn modelId="{2B997F19-25A5-467E-A5D7-36D1A108F114}" srcId="{63B00A51-F0AC-404B-BD43-02188866AA53}" destId="{E4A0DD71-9A03-480A-B4C2-DD3AC79889AF}" srcOrd="3" destOrd="0" parTransId="{ED463F29-ABF0-464E-97BC-BF2F21DF829D}" sibTransId="{2968D7D7-BC9C-4FDE-A765-C75B286F87E1}"/>
    <dgm:cxn modelId="{4C9935BF-2856-4871-9006-1A62B96B3DD7}" type="presOf" srcId="{FE4DBA98-50D9-4A90-BBF2-D70C3F7428B4}" destId="{633E44AF-FC45-4BEA-88DE-CCE15577A6F3}" srcOrd="0" destOrd="0" presId="urn:microsoft.com/office/officeart/2005/8/layout/orgChart1"/>
    <dgm:cxn modelId="{A5CE68BF-494C-46B3-9B4C-F12719996A44}" type="presOf" srcId="{F041403D-BDEE-43F2-9C41-4EFB5D9873ED}" destId="{F0852F85-A9B3-4C1D-9B8A-4C45B00FC372}" srcOrd="1" destOrd="0" presId="urn:microsoft.com/office/officeart/2005/8/layout/orgChart1"/>
    <dgm:cxn modelId="{F3561824-B2C8-4C7C-B682-BD4182DAD965}" type="presOf" srcId="{7A831412-30B8-4817-8A61-EAB5CF60EEBC}" destId="{C5B514CE-DE05-4F16-B347-D66B69ECC67A}" srcOrd="1" destOrd="0" presId="urn:microsoft.com/office/officeart/2005/8/layout/orgChart1"/>
    <dgm:cxn modelId="{FDC30FA6-016C-4337-8E0C-DD196604D3FE}" type="presOf" srcId="{E8F9061E-A262-45B7-9060-5F2920755D2C}" destId="{29462C8F-ED6D-4D98-913B-8F2659F3B0E7}" srcOrd="0" destOrd="0" presId="urn:microsoft.com/office/officeart/2005/8/layout/orgChart1"/>
    <dgm:cxn modelId="{4496CA9D-5632-4CD0-9EB3-EDDF8EFA5382}" type="presOf" srcId="{63B00A51-F0AC-404B-BD43-02188866AA53}" destId="{EF408048-F0A6-4A31-828A-CC04A9A9719E}" srcOrd="1" destOrd="0" presId="urn:microsoft.com/office/officeart/2005/8/layout/orgChart1"/>
    <dgm:cxn modelId="{28A3A54F-8839-44DD-AED6-D4416043F44F}" type="presOf" srcId="{CE5DD9B2-301F-4C84-BC47-CC3212155610}" destId="{3B687BE5-F620-4DD5-8B64-B3833E7E1452}" srcOrd="0" destOrd="0" presId="urn:microsoft.com/office/officeart/2005/8/layout/orgChart1"/>
    <dgm:cxn modelId="{FDB87657-C207-458D-809F-0015AC83FBFD}" type="presOf" srcId="{F041403D-BDEE-43F2-9C41-4EFB5D9873ED}" destId="{641F27B0-F1EE-4031-9599-4192542C68E4}" srcOrd="0" destOrd="0" presId="urn:microsoft.com/office/officeart/2005/8/layout/orgChart1"/>
    <dgm:cxn modelId="{7B4E39D7-59F0-4376-AFAC-22B153AA9B32}" type="presOf" srcId="{ED463F29-ABF0-464E-97BC-BF2F21DF829D}" destId="{0D7D86FA-C432-45C9-80D8-0443B293556E}" srcOrd="0" destOrd="0" presId="urn:microsoft.com/office/officeart/2005/8/layout/orgChart1"/>
    <dgm:cxn modelId="{D015D1AF-19A3-4FD4-84A9-8FFE08D47743}" type="presOf" srcId="{FE4DBA98-50D9-4A90-BBF2-D70C3F7428B4}" destId="{67866149-4966-4CE0-88A8-2794D42ED226}" srcOrd="1" destOrd="0" presId="urn:microsoft.com/office/officeart/2005/8/layout/orgChart1"/>
    <dgm:cxn modelId="{D2DF4ACB-E36E-436F-AD15-77D61E1441D3}" type="presOf" srcId="{E5D0F5BA-802A-4671-8F3A-0AB517549217}" destId="{EAC082AA-E4F3-4360-B43D-F4026D0A056F}" srcOrd="0" destOrd="0" presId="urn:microsoft.com/office/officeart/2005/8/layout/orgChart1"/>
    <dgm:cxn modelId="{93A1A08F-0781-4F6D-B1D1-C53BB46DC651}" type="presOf" srcId="{31C81D4F-296D-46E6-B584-5E11FFA81640}" destId="{F359AC02-D45B-4A4D-820E-3D44A9AA9616}" srcOrd="0" destOrd="0" presId="urn:microsoft.com/office/officeart/2005/8/layout/orgChart1"/>
    <dgm:cxn modelId="{71C1D143-7B2B-48F7-893C-57CF91CD1261}" type="presOf" srcId="{E4A0DD71-9A03-480A-B4C2-DD3AC79889AF}" destId="{AAAFA6FD-0B8C-4543-9F20-A3B695613B69}" srcOrd="0" destOrd="0" presId="urn:microsoft.com/office/officeart/2005/8/layout/orgChart1"/>
    <dgm:cxn modelId="{93AA3A64-39FD-4265-BB9D-A42BD7B3669D}" type="presOf" srcId="{770F0999-3F59-4074-8F3B-792A85FB9C25}" destId="{14343C55-3CA2-46BE-9D65-092C7787D196}" srcOrd="1" destOrd="0" presId="urn:microsoft.com/office/officeart/2005/8/layout/orgChart1"/>
    <dgm:cxn modelId="{17F1D6EB-0189-4CBA-BFD5-B7AC0791B778}" type="presOf" srcId="{31C81D4F-296D-46E6-B584-5E11FFA81640}" destId="{8DB463EF-1AE3-47C9-A749-30DFB31EB0A0}" srcOrd="1" destOrd="0" presId="urn:microsoft.com/office/officeart/2005/8/layout/orgChart1"/>
    <dgm:cxn modelId="{2DFBD7AC-0499-40C7-A80E-452193D477D6}" srcId="{7D5BBF8F-8EDB-41E3-864E-B863F70BD4C9}" destId="{63B00A51-F0AC-404B-BD43-02188866AA53}" srcOrd="0" destOrd="0" parTransId="{A0A26045-5425-447F-AF67-B6CBAF67DBAD}" sibTransId="{746344AE-46F6-4B50-9092-E081AB8BD2C4}"/>
    <dgm:cxn modelId="{8E98AF40-EB9A-431E-B411-D551A3997DA1}" srcId="{63B00A51-F0AC-404B-BD43-02188866AA53}" destId="{FE4DBA98-50D9-4A90-BBF2-D70C3F7428B4}" srcOrd="5" destOrd="0" parTransId="{82EBEC79-92CB-4504-9E5E-4DEE268AD0EC}" sibTransId="{B47B7F7A-1C17-4C47-A19D-5EF0C907B0A6}"/>
    <dgm:cxn modelId="{BA905A2F-907E-4718-B544-7DA73B73BF8B}" srcId="{63B00A51-F0AC-404B-BD43-02188866AA53}" destId="{770F0999-3F59-4074-8F3B-792A85FB9C25}" srcOrd="4" destOrd="0" parTransId="{CE5DD9B2-301F-4C84-BC47-CC3212155610}" sibTransId="{52E75E92-4B4B-4255-A7BF-A903B1BC0C85}"/>
    <dgm:cxn modelId="{B1835368-3638-4C5A-AAEA-C855BFDEC8DE}" srcId="{63B00A51-F0AC-404B-BD43-02188866AA53}" destId="{E5D0F5BA-802A-4671-8F3A-0AB517549217}" srcOrd="6" destOrd="0" parTransId="{61F46863-62B7-4E33-ADF3-4631294DE5EC}" sibTransId="{4BB97261-2806-4FBD-B79F-DBAA3AC9637B}"/>
    <dgm:cxn modelId="{BF43C7E2-311A-4DD2-9718-A1ECCD203951}" type="presOf" srcId="{D10BBA54-EDB3-4A38-A586-54CB0FA831AC}" destId="{561A0DC3-48B7-43DC-9C74-85715618ABBF}" srcOrd="0" destOrd="0" presId="urn:microsoft.com/office/officeart/2005/8/layout/orgChart1"/>
    <dgm:cxn modelId="{3C046FB5-E781-4F29-B3A2-9F0185133122}" type="presOf" srcId="{7D5BBF8F-8EDB-41E3-864E-B863F70BD4C9}" destId="{9E1A2F07-D2FE-4D92-82AC-F73E659459C7}" srcOrd="0" destOrd="0" presId="urn:microsoft.com/office/officeart/2005/8/layout/orgChart1"/>
    <dgm:cxn modelId="{AA424FF2-CAC1-41A9-A564-0E15F770C1BC}" type="presOf" srcId="{63B00A51-F0AC-404B-BD43-02188866AA53}" destId="{FC2E2D34-E739-4520-B3CD-F5E605A87337}" srcOrd="0" destOrd="0" presId="urn:microsoft.com/office/officeart/2005/8/layout/orgChart1"/>
    <dgm:cxn modelId="{F061857E-6CEA-4582-AE2E-F4F61A36ADF8}" srcId="{63B00A51-F0AC-404B-BD43-02188866AA53}" destId="{31C81D4F-296D-46E6-B584-5E11FFA81640}" srcOrd="1" destOrd="0" parTransId="{D10BBA54-EDB3-4A38-A586-54CB0FA831AC}" sibTransId="{9D58AF17-6EA3-43B3-90EE-15CA9297F6E9}"/>
    <dgm:cxn modelId="{F18B507C-B7AD-4296-BDF8-FB16DEBA84D3}" type="presParOf" srcId="{9E1A2F07-D2FE-4D92-82AC-F73E659459C7}" destId="{4ADBC40E-0918-49B8-AD89-7D63EFD51EA7}" srcOrd="0" destOrd="0" presId="urn:microsoft.com/office/officeart/2005/8/layout/orgChart1"/>
    <dgm:cxn modelId="{0C936D5D-83F2-4A71-8B6A-D426295A8F81}" type="presParOf" srcId="{4ADBC40E-0918-49B8-AD89-7D63EFD51EA7}" destId="{5CCD0329-DD5C-4061-8748-6C391F35711E}" srcOrd="0" destOrd="0" presId="urn:microsoft.com/office/officeart/2005/8/layout/orgChart1"/>
    <dgm:cxn modelId="{D8795415-BD8A-40C4-A9B6-64C59C4C0109}" type="presParOf" srcId="{5CCD0329-DD5C-4061-8748-6C391F35711E}" destId="{FC2E2D34-E739-4520-B3CD-F5E605A87337}" srcOrd="0" destOrd="0" presId="urn:microsoft.com/office/officeart/2005/8/layout/orgChart1"/>
    <dgm:cxn modelId="{56DFF04F-D089-4A1E-8B7E-451A7DCB6C6B}" type="presParOf" srcId="{5CCD0329-DD5C-4061-8748-6C391F35711E}" destId="{EF408048-F0A6-4A31-828A-CC04A9A9719E}" srcOrd="1" destOrd="0" presId="urn:microsoft.com/office/officeart/2005/8/layout/orgChart1"/>
    <dgm:cxn modelId="{E2187A3A-29F8-48C0-A733-FA906F62152E}" type="presParOf" srcId="{4ADBC40E-0918-49B8-AD89-7D63EFD51EA7}" destId="{BE5DB0E7-616C-403C-9186-3BA644E2C26F}" srcOrd="1" destOrd="0" presId="urn:microsoft.com/office/officeart/2005/8/layout/orgChart1"/>
    <dgm:cxn modelId="{318BDDA7-9E5D-424B-9C77-6B35AB162D23}" type="presParOf" srcId="{BE5DB0E7-616C-403C-9186-3BA644E2C26F}" destId="{561A0DC3-48B7-43DC-9C74-85715618ABBF}" srcOrd="0" destOrd="0" presId="urn:microsoft.com/office/officeart/2005/8/layout/orgChart1"/>
    <dgm:cxn modelId="{B42FD394-AE78-4046-900A-6EA475F8C787}" type="presParOf" srcId="{BE5DB0E7-616C-403C-9186-3BA644E2C26F}" destId="{89718068-4EDB-455E-82A8-6B423D660BE6}" srcOrd="1" destOrd="0" presId="urn:microsoft.com/office/officeart/2005/8/layout/orgChart1"/>
    <dgm:cxn modelId="{F41C9563-3962-4661-9A4B-5AB533F889ED}" type="presParOf" srcId="{89718068-4EDB-455E-82A8-6B423D660BE6}" destId="{C6B988B5-84AE-4CF1-A5D5-C2AC99328EB4}" srcOrd="0" destOrd="0" presId="urn:microsoft.com/office/officeart/2005/8/layout/orgChart1"/>
    <dgm:cxn modelId="{A3876713-0802-457E-91A1-7E0E0DBAC2AA}" type="presParOf" srcId="{C6B988B5-84AE-4CF1-A5D5-C2AC99328EB4}" destId="{F359AC02-D45B-4A4D-820E-3D44A9AA9616}" srcOrd="0" destOrd="0" presId="urn:microsoft.com/office/officeart/2005/8/layout/orgChart1"/>
    <dgm:cxn modelId="{D37594ED-6B7A-4FB2-9B41-74FC60F6F49B}" type="presParOf" srcId="{C6B988B5-84AE-4CF1-A5D5-C2AC99328EB4}" destId="{8DB463EF-1AE3-47C9-A749-30DFB31EB0A0}" srcOrd="1" destOrd="0" presId="urn:microsoft.com/office/officeart/2005/8/layout/orgChart1"/>
    <dgm:cxn modelId="{2AC2B22D-31E3-4765-ABCC-070DBD30D2BC}" type="presParOf" srcId="{89718068-4EDB-455E-82A8-6B423D660BE6}" destId="{B5C842DA-A3C9-4835-A152-4946F0495DC6}" srcOrd="1" destOrd="0" presId="urn:microsoft.com/office/officeart/2005/8/layout/orgChart1"/>
    <dgm:cxn modelId="{B9DF92C6-91E6-4EC7-8CF8-F240091A49B3}" type="presParOf" srcId="{89718068-4EDB-455E-82A8-6B423D660BE6}" destId="{6062C5A1-219B-4C39-AC1B-50698CFF0764}" srcOrd="2" destOrd="0" presId="urn:microsoft.com/office/officeart/2005/8/layout/orgChart1"/>
    <dgm:cxn modelId="{271B6624-566A-4550-BD6D-7977954EC137}" type="presParOf" srcId="{BE5DB0E7-616C-403C-9186-3BA644E2C26F}" destId="{9230A718-150B-485F-9AD7-BD2C33E6BA85}" srcOrd="2" destOrd="0" presId="urn:microsoft.com/office/officeart/2005/8/layout/orgChart1"/>
    <dgm:cxn modelId="{C86E8B88-37A4-497D-8090-4FCA21358641}" type="presParOf" srcId="{BE5DB0E7-616C-403C-9186-3BA644E2C26F}" destId="{1A0CB7BC-CA5D-4E69-B387-EB2D8ACEE708}" srcOrd="3" destOrd="0" presId="urn:microsoft.com/office/officeart/2005/8/layout/orgChart1"/>
    <dgm:cxn modelId="{A8293588-010C-4794-9D29-2F0842C31D26}" type="presParOf" srcId="{1A0CB7BC-CA5D-4E69-B387-EB2D8ACEE708}" destId="{1FC9AFC6-6971-46C4-BD24-25C893F90398}" srcOrd="0" destOrd="0" presId="urn:microsoft.com/office/officeart/2005/8/layout/orgChart1"/>
    <dgm:cxn modelId="{994A7D47-0201-4297-A03B-50948304432F}" type="presParOf" srcId="{1FC9AFC6-6971-46C4-BD24-25C893F90398}" destId="{641F27B0-F1EE-4031-9599-4192542C68E4}" srcOrd="0" destOrd="0" presId="urn:microsoft.com/office/officeart/2005/8/layout/orgChart1"/>
    <dgm:cxn modelId="{713AE3FB-A6EE-4B57-86D5-660EFFD9BF98}" type="presParOf" srcId="{1FC9AFC6-6971-46C4-BD24-25C893F90398}" destId="{F0852F85-A9B3-4C1D-9B8A-4C45B00FC372}" srcOrd="1" destOrd="0" presId="urn:microsoft.com/office/officeart/2005/8/layout/orgChart1"/>
    <dgm:cxn modelId="{A1F548A3-BB0B-4F63-B418-690CC6D8A2FF}" type="presParOf" srcId="{1A0CB7BC-CA5D-4E69-B387-EB2D8ACEE708}" destId="{77FAE54C-AFD9-40F1-88C3-D32F6571B868}" srcOrd="1" destOrd="0" presId="urn:microsoft.com/office/officeart/2005/8/layout/orgChart1"/>
    <dgm:cxn modelId="{4B1AE308-D022-4BE8-8A4D-6C6FDB59D23D}" type="presParOf" srcId="{1A0CB7BC-CA5D-4E69-B387-EB2D8ACEE708}" destId="{A6039B31-1211-4EE1-818C-6A4578DC0669}" srcOrd="2" destOrd="0" presId="urn:microsoft.com/office/officeart/2005/8/layout/orgChart1"/>
    <dgm:cxn modelId="{68179B82-60B2-41A1-81A2-1CD3B38351C6}" type="presParOf" srcId="{BE5DB0E7-616C-403C-9186-3BA644E2C26F}" destId="{0D7D86FA-C432-45C9-80D8-0443B293556E}" srcOrd="4" destOrd="0" presId="urn:microsoft.com/office/officeart/2005/8/layout/orgChart1"/>
    <dgm:cxn modelId="{E784FFF7-B6E7-48CE-934B-A3FF8CB3634A}" type="presParOf" srcId="{BE5DB0E7-616C-403C-9186-3BA644E2C26F}" destId="{A2099835-EC07-439D-98D3-01FD3BCAF765}" srcOrd="5" destOrd="0" presId="urn:microsoft.com/office/officeart/2005/8/layout/orgChart1"/>
    <dgm:cxn modelId="{8AC360AB-88FA-4D10-8A1A-FCC5CF2B6AE7}" type="presParOf" srcId="{A2099835-EC07-439D-98D3-01FD3BCAF765}" destId="{A415A620-413C-4D1A-A622-D080A04A914F}" srcOrd="0" destOrd="0" presId="urn:microsoft.com/office/officeart/2005/8/layout/orgChart1"/>
    <dgm:cxn modelId="{955375D7-A54B-42C5-9263-CD7D93626020}" type="presParOf" srcId="{A415A620-413C-4D1A-A622-D080A04A914F}" destId="{AAAFA6FD-0B8C-4543-9F20-A3B695613B69}" srcOrd="0" destOrd="0" presId="urn:microsoft.com/office/officeart/2005/8/layout/orgChart1"/>
    <dgm:cxn modelId="{671E94F9-C15A-4AE8-9DA1-137418120EBB}" type="presParOf" srcId="{A415A620-413C-4D1A-A622-D080A04A914F}" destId="{ABE13978-EB73-4EF4-BCD8-FEAF311333B0}" srcOrd="1" destOrd="0" presId="urn:microsoft.com/office/officeart/2005/8/layout/orgChart1"/>
    <dgm:cxn modelId="{0C56DC72-CA9D-4DC0-BAF8-01D7186DF623}" type="presParOf" srcId="{A2099835-EC07-439D-98D3-01FD3BCAF765}" destId="{45E56308-7FED-462F-BACF-A0243FB1EA9F}" srcOrd="1" destOrd="0" presId="urn:microsoft.com/office/officeart/2005/8/layout/orgChart1"/>
    <dgm:cxn modelId="{20042A8A-A20A-4F5E-A3AB-772B9D463AF0}" type="presParOf" srcId="{A2099835-EC07-439D-98D3-01FD3BCAF765}" destId="{9A7EBE7E-5048-49EB-B0B7-5D5079626CD0}" srcOrd="2" destOrd="0" presId="urn:microsoft.com/office/officeart/2005/8/layout/orgChart1"/>
    <dgm:cxn modelId="{CD48E9DB-A931-413B-A537-CAA2199DF840}" type="presParOf" srcId="{BE5DB0E7-616C-403C-9186-3BA644E2C26F}" destId="{3B687BE5-F620-4DD5-8B64-B3833E7E1452}" srcOrd="6" destOrd="0" presId="urn:microsoft.com/office/officeart/2005/8/layout/orgChart1"/>
    <dgm:cxn modelId="{C2A4C193-2FB4-4880-9D80-672502515F50}" type="presParOf" srcId="{BE5DB0E7-616C-403C-9186-3BA644E2C26F}" destId="{D7EE0BD2-D441-4340-9371-5AF5B9518539}" srcOrd="7" destOrd="0" presId="urn:microsoft.com/office/officeart/2005/8/layout/orgChart1"/>
    <dgm:cxn modelId="{E1AA92D8-8EC8-4A78-984C-CEC2627A6F5D}" type="presParOf" srcId="{D7EE0BD2-D441-4340-9371-5AF5B9518539}" destId="{477FBEAB-D995-4732-95E5-3457B365C799}" srcOrd="0" destOrd="0" presId="urn:microsoft.com/office/officeart/2005/8/layout/orgChart1"/>
    <dgm:cxn modelId="{2069F1FB-985D-4730-BD0A-A1A0D7A1F2F0}" type="presParOf" srcId="{477FBEAB-D995-4732-95E5-3457B365C799}" destId="{BE0BD707-24A8-42DE-90DF-46D33C113905}" srcOrd="0" destOrd="0" presId="urn:microsoft.com/office/officeart/2005/8/layout/orgChart1"/>
    <dgm:cxn modelId="{85F6440F-1CF1-46E9-AF00-8779EEA18544}" type="presParOf" srcId="{477FBEAB-D995-4732-95E5-3457B365C799}" destId="{14343C55-3CA2-46BE-9D65-092C7787D196}" srcOrd="1" destOrd="0" presId="urn:microsoft.com/office/officeart/2005/8/layout/orgChart1"/>
    <dgm:cxn modelId="{60F6447A-DE81-46E8-BD9E-07AC103E3C32}" type="presParOf" srcId="{D7EE0BD2-D441-4340-9371-5AF5B9518539}" destId="{2DD8F664-EE2F-4DE8-BD5C-302E802EC69C}" srcOrd="1" destOrd="0" presId="urn:microsoft.com/office/officeart/2005/8/layout/orgChart1"/>
    <dgm:cxn modelId="{EEC4D60F-F4F4-4426-8904-C8499F3290CD}" type="presParOf" srcId="{D7EE0BD2-D441-4340-9371-5AF5B9518539}" destId="{F1255E58-0C68-464A-BD8C-100135452D32}" srcOrd="2" destOrd="0" presId="urn:microsoft.com/office/officeart/2005/8/layout/orgChart1"/>
    <dgm:cxn modelId="{C1CD6BF7-ADF0-4094-B115-7B16C2283304}" type="presParOf" srcId="{BE5DB0E7-616C-403C-9186-3BA644E2C26F}" destId="{CAFDBDD5-6B96-47D4-A999-8C6A6446F375}" srcOrd="8" destOrd="0" presId="urn:microsoft.com/office/officeart/2005/8/layout/orgChart1"/>
    <dgm:cxn modelId="{0030E7B6-C86A-4C77-A1E9-D284F873CFA3}" type="presParOf" srcId="{BE5DB0E7-616C-403C-9186-3BA644E2C26F}" destId="{66EE72B8-BD80-4A95-80B6-33E6FFC3BA4B}" srcOrd="9" destOrd="0" presId="urn:microsoft.com/office/officeart/2005/8/layout/orgChart1"/>
    <dgm:cxn modelId="{5C0FF08A-B4F2-44F7-847B-91F75F92A57E}" type="presParOf" srcId="{66EE72B8-BD80-4A95-80B6-33E6FFC3BA4B}" destId="{2F13809A-F443-4BE2-9F01-A9D1A4D29FEB}" srcOrd="0" destOrd="0" presId="urn:microsoft.com/office/officeart/2005/8/layout/orgChart1"/>
    <dgm:cxn modelId="{87DFC8E5-0EC6-45CC-BB94-0FC6670E8792}" type="presParOf" srcId="{2F13809A-F443-4BE2-9F01-A9D1A4D29FEB}" destId="{633E44AF-FC45-4BEA-88DE-CCE15577A6F3}" srcOrd="0" destOrd="0" presId="urn:microsoft.com/office/officeart/2005/8/layout/orgChart1"/>
    <dgm:cxn modelId="{75F4BC6D-25E2-4836-BBC8-B6A30F33C91C}" type="presParOf" srcId="{2F13809A-F443-4BE2-9F01-A9D1A4D29FEB}" destId="{67866149-4966-4CE0-88A8-2794D42ED226}" srcOrd="1" destOrd="0" presId="urn:microsoft.com/office/officeart/2005/8/layout/orgChart1"/>
    <dgm:cxn modelId="{9A9B54F4-76F6-49C5-84AA-FF80FA40F4C9}" type="presParOf" srcId="{66EE72B8-BD80-4A95-80B6-33E6FFC3BA4B}" destId="{1E00A2F7-2D65-4393-9032-4645BC5F7C08}" srcOrd="1" destOrd="0" presId="urn:microsoft.com/office/officeart/2005/8/layout/orgChart1"/>
    <dgm:cxn modelId="{85B16033-D078-4638-986A-E07DD13F8CEE}" type="presParOf" srcId="{66EE72B8-BD80-4A95-80B6-33E6FFC3BA4B}" destId="{9DA844D2-5B66-4D2C-AEBF-C3282854D598}" srcOrd="2" destOrd="0" presId="urn:microsoft.com/office/officeart/2005/8/layout/orgChart1"/>
    <dgm:cxn modelId="{0CB264E6-2ADB-4737-A37C-F12B94E0B0E1}" type="presParOf" srcId="{BE5DB0E7-616C-403C-9186-3BA644E2C26F}" destId="{1CEDC0EB-1661-4BFA-8C9E-618652784E6C}" srcOrd="10" destOrd="0" presId="urn:microsoft.com/office/officeart/2005/8/layout/orgChart1"/>
    <dgm:cxn modelId="{B1FE47DD-0BC0-4FF0-8B95-462F1C55CEE3}" type="presParOf" srcId="{BE5DB0E7-616C-403C-9186-3BA644E2C26F}" destId="{FE703C5A-308A-4C28-938A-E95A00DBA9A4}" srcOrd="11" destOrd="0" presId="urn:microsoft.com/office/officeart/2005/8/layout/orgChart1"/>
    <dgm:cxn modelId="{C81CC5C2-9A1A-4F6E-B497-740B2A5215C8}" type="presParOf" srcId="{FE703C5A-308A-4C28-938A-E95A00DBA9A4}" destId="{1EB27592-373E-4139-B89C-E31CCD4E5512}" srcOrd="0" destOrd="0" presId="urn:microsoft.com/office/officeart/2005/8/layout/orgChart1"/>
    <dgm:cxn modelId="{520178BB-C596-4CC2-821B-3F45ED53A637}" type="presParOf" srcId="{1EB27592-373E-4139-B89C-E31CCD4E5512}" destId="{EAC082AA-E4F3-4360-B43D-F4026D0A056F}" srcOrd="0" destOrd="0" presId="urn:microsoft.com/office/officeart/2005/8/layout/orgChart1"/>
    <dgm:cxn modelId="{DFC974CC-EC13-475D-AE25-3966243CC280}" type="presParOf" srcId="{1EB27592-373E-4139-B89C-E31CCD4E5512}" destId="{E64E00E8-85F0-4109-868A-593C599032BC}" srcOrd="1" destOrd="0" presId="urn:microsoft.com/office/officeart/2005/8/layout/orgChart1"/>
    <dgm:cxn modelId="{77926583-F4D1-46C1-BCF3-CA979527879A}" type="presParOf" srcId="{FE703C5A-308A-4C28-938A-E95A00DBA9A4}" destId="{994D6529-2FA2-4F91-994F-393EE30E7A41}" srcOrd="1" destOrd="0" presId="urn:microsoft.com/office/officeart/2005/8/layout/orgChart1"/>
    <dgm:cxn modelId="{9607A7BD-51B3-4FE1-9879-B6B23766F389}" type="presParOf" srcId="{FE703C5A-308A-4C28-938A-E95A00DBA9A4}" destId="{F5C3E240-AA62-4170-B096-3F5BD95CB431}" srcOrd="2" destOrd="0" presId="urn:microsoft.com/office/officeart/2005/8/layout/orgChart1"/>
    <dgm:cxn modelId="{BD744081-DE44-41D4-AC28-6A6D6A717E25}" type="presParOf" srcId="{4ADBC40E-0918-49B8-AD89-7D63EFD51EA7}" destId="{5AFE0499-BFFA-4803-B9F9-090CE40FE47A}" srcOrd="2" destOrd="0" presId="urn:microsoft.com/office/officeart/2005/8/layout/orgChart1"/>
    <dgm:cxn modelId="{6DB62E82-FE7C-41AC-8FA9-6951D4C7B897}" type="presParOf" srcId="{5AFE0499-BFFA-4803-B9F9-090CE40FE47A}" destId="{29462C8F-ED6D-4D98-913B-8F2659F3B0E7}" srcOrd="0" destOrd="0" presId="urn:microsoft.com/office/officeart/2005/8/layout/orgChart1"/>
    <dgm:cxn modelId="{19F231CB-24E9-48D0-A96F-7F3166070FC2}" type="presParOf" srcId="{5AFE0499-BFFA-4803-B9F9-090CE40FE47A}" destId="{780F35E5-1DE3-4478-A530-4132BC023378}" srcOrd="1" destOrd="0" presId="urn:microsoft.com/office/officeart/2005/8/layout/orgChart1"/>
    <dgm:cxn modelId="{75AE7B54-C8C0-48C7-B3E2-B6849B7C8C9D}" type="presParOf" srcId="{780F35E5-1DE3-4478-A530-4132BC023378}" destId="{5EE70982-51C5-445C-A48E-D7EA8218EBF2}" srcOrd="0" destOrd="0" presId="urn:microsoft.com/office/officeart/2005/8/layout/orgChart1"/>
    <dgm:cxn modelId="{06F6AFF8-73AF-4307-BEEB-3325470005D5}" type="presParOf" srcId="{5EE70982-51C5-445C-A48E-D7EA8218EBF2}" destId="{8B9359D7-EA0D-433A-9E4B-68F9F31A2E7D}" srcOrd="0" destOrd="0" presId="urn:microsoft.com/office/officeart/2005/8/layout/orgChart1"/>
    <dgm:cxn modelId="{8A6CF204-4639-4CF7-A58F-1CD71E3B02B9}" type="presParOf" srcId="{5EE70982-51C5-445C-A48E-D7EA8218EBF2}" destId="{C5B514CE-DE05-4F16-B347-D66B69ECC67A}" srcOrd="1" destOrd="0" presId="urn:microsoft.com/office/officeart/2005/8/layout/orgChart1"/>
    <dgm:cxn modelId="{581358EA-4DA6-4231-8819-F24E749898B0}" type="presParOf" srcId="{780F35E5-1DE3-4478-A530-4132BC023378}" destId="{1BE16F9D-4B54-4CA2-917E-36ADFD5AE36C}" srcOrd="1" destOrd="0" presId="urn:microsoft.com/office/officeart/2005/8/layout/orgChart1"/>
    <dgm:cxn modelId="{13CC0EAE-5F3E-4813-AB3E-ED596BEAF25F}" type="presParOf" srcId="{780F35E5-1DE3-4478-A530-4132BC023378}" destId="{E2CDAC20-7953-4840-BECC-A3E717339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462C8F-ED6D-4D98-913B-8F2659F3B0E7}">
      <dsp:nvSpPr>
        <dsp:cNvPr id="0" name=""/>
        <dsp:cNvSpPr/>
      </dsp:nvSpPr>
      <dsp:spPr>
        <a:xfrm>
          <a:off x="3768081" y="712580"/>
          <a:ext cx="528226" cy="814657"/>
        </a:xfrm>
        <a:custGeom>
          <a:avLst/>
          <a:gdLst/>
          <a:ahLst/>
          <a:cxnLst/>
          <a:rect l="0" t="0" r="0" b="0"/>
          <a:pathLst>
            <a:path>
              <a:moveTo>
                <a:pt x="528226" y="0"/>
              </a:moveTo>
              <a:lnTo>
                <a:pt x="528226" y="814657"/>
              </a:lnTo>
              <a:lnTo>
                <a:pt x="0" y="81465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1CEDC0EB-1661-4BFA-8C9E-618652784E6C}">
      <dsp:nvSpPr>
        <dsp:cNvPr id="0" name=""/>
        <dsp:cNvSpPr/>
      </dsp:nvSpPr>
      <dsp:spPr>
        <a:xfrm>
          <a:off x="4296307" y="712580"/>
          <a:ext cx="3684567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3684567" y="2359432"/>
              </a:lnTo>
              <a:lnTo>
                <a:pt x="3684567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CAFDBDD5-6B96-47D4-A999-8C6A6446F375}">
      <dsp:nvSpPr>
        <dsp:cNvPr id="0" name=""/>
        <dsp:cNvSpPr/>
      </dsp:nvSpPr>
      <dsp:spPr>
        <a:xfrm>
          <a:off x="4296307" y="712580"/>
          <a:ext cx="2210740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2210740" y="2359432"/>
              </a:lnTo>
              <a:lnTo>
                <a:pt x="221074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3B687BE5-F620-4DD5-8B64-B3833E7E1452}">
      <dsp:nvSpPr>
        <dsp:cNvPr id="0" name=""/>
        <dsp:cNvSpPr/>
      </dsp:nvSpPr>
      <dsp:spPr>
        <a:xfrm>
          <a:off x="4296307" y="712580"/>
          <a:ext cx="736913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736913" y="2359432"/>
              </a:lnTo>
              <a:lnTo>
                <a:pt x="736913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D7D86FA-C432-45C9-80D8-0443B293556E}">
      <dsp:nvSpPr>
        <dsp:cNvPr id="0" name=""/>
        <dsp:cNvSpPr/>
      </dsp:nvSpPr>
      <dsp:spPr>
        <a:xfrm>
          <a:off x="3559394" y="712580"/>
          <a:ext cx="736913" cy="2487326"/>
        </a:xfrm>
        <a:custGeom>
          <a:avLst/>
          <a:gdLst/>
          <a:ahLst/>
          <a:cxnLst/>
          <a:rect l="0" t="0" r="0" b="0"/>
          <a:pathLst>
            <a:path>
              <a:moveTo>
                <a:pt x="736913" y="0"/>
              </a:moveTo>
              <a:lnTo>
                <a:pt x="736913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9230A718-150B-485F-9AD7-BD2C33E6BA85}">
      <dsp:nvSpPr>
        <dsp:cNvPr id="0" name=""/>
        <dsp:cNvSpPr/>
      </dsp:nvSpPr>
      <dsp:spPr>
        <a:xfrm>
          <a:off x="2085567" y="712580"/>
          <a:ext cx="2210740" cy="2487326"/>
        </a:xfrm>
        <a:custGeom>
          <a:avLst/>
          <a:gdLst/>
          <a:ahLst/>
          <a:cxnLst/>
          <a:rect l="0" t="0" r="0" b="0"/>
          <a:pathLst>
            <a:path>
              <a:moveTo>
                <a:pt x="2210740" y="0"/>
              </a:moveTo>
              <a:lnTo>
                <a:pt x="2210740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61A0DC3-48B7-43DC-9C74-85715618ABBF}">
      <dsp:nvSpPr>
        <dsp:cNvPr id="0" name=""/>
        <dsp:cNvSpPr/>
      </dsp:nvSpPr>
      <dsp:spPr>
        <a:xfrm>
          <a:off x="611740" y="712580"/>
          <a:ext cx="3684567" cy="2487326"/>
        </a:xfrm>
        <a:custGeom>
          <a:avLst/>
          <a:gdLst/>
          <a:ahLst/>
          <a:cxnLst/>
          <a:rect l="0" t="0" r="0" b="0"/>
          <a:pathLst>
            <a:path>
              <a:moveTo>
                <a:pt x="3684567" y="0"/>
              </a:moveTo>
              <a:lnTo>
                <a:pt x="3684567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C2E2D34-E739-4520-B3CD-F5E605A87337}">
      <dsp:nvSpPr>
        <dsp:cNvPr id="0" name=""/>
        <dsp:cNvSpPr/>
      </dsp:nvSpPr>
      <dsp:spPr>
        <a:xfrm>
          <a:off x="3687288" y="103561"/>
          <a:ext cx="1218038" cy="60901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>
              <a:latin typeface="서울한강체 M" pitchFamily="18" charset="-127"/>
              <a:ea typeface="서울한강체 M" pitchFamily="18" charset="-127"/>
            </a:rPr>
            <a:t> </a:t>
          </a:r>
          <a:endParaRPr lang="ko-KR" altLang="en-US" sz="36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3687288" y="103561"/>
        <a:ext cx="1218038" cy="609019"/>
      </dsp:txXfrm>
    </dsp:sp>
    <dsp:sp modelId="{F359AC02-D45B-4A4D-820E-3D44A9AA9616}">
      <dsp:nvSpPr>
        <dsp:cNvPr id="0" name=""/>
        <dsp:cNvSpPr/>
      </dsp:nvSpPr>
      <dsp:spPr>
        <a:xfrm>
          <a:off x="2720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이조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2720" y="3199907"/>
        <a:ext cx="1218038" cy="609019"/>
      </dsp:txXfrm>
    </dsp:sp>
    <dsp:sp modelId="{641F27B0-F1EE-4031-9599-4192542C68E4}">
      <dsp:nvSpPr>
        <dsp:cNvPr id="0" name=""/>
        <dsp:cNvSpPr/>
      </dsp:nvSpPr>
      <dsp:spPr>
        <a:xfrm>
          <a:off x="1476547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호조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1476547" y="3199907"/>
        <a:ext cx="1218038" cy="609019"/>
      </dsp:txXfrm>
    </dsp:sp>
    <dsp:sp modelId="{AAAFA6FD-0B8C-4543-9F20-A3B695613B69}">
      <dsp:nvSpPr>
        <dsp:cNvPr id="0" name=""/>
        <dsp:cNvSpPr/>
      </dsp:nvSpPr>
      <dsp:spPr>
        <a:xfrm>
          <a:off x="2950374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예조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2950374" y="3199907"/>
        <a:ext cx="1218038" cy="609019"/>
      </dsp:txXfrm>
    </dsp:sp>
    <dsp:sp modelId="{BE0BD707-24A8-42DE-90DF-46D33C113905}">
      <dsp:nvSpPr>
        <dsp:cNvPr id="0" name=""/>
        <dsp:cNvSpPr/>
      </dsp:nvSpPr>
      <dsp:spPr>
        <a:xfrm>
          <a:off x="4424202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병조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4424202" y="3199907"/>
        <a:ext cx="1218038" cy="609019"/>
      </dsp:txXfrm>
    </dsp:sp>
    <dsp:sp modelId="{633E44AF-FC45-4BEA-88DE-CCE15577A6F3}">
      <dsp:nvSpPr>
        <dsp:cNvPr id="0" name=""/>
        <dsp:cNvSpPr/>
      </dsp:nvSpPr>
      <dsp:spPr>
        <a:xfrm>
          <a:off x="5898029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형조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5898029" y="3199907"/>
        <a:ext cx="1218038" cy="609019"/>
      </dsp:txXfrm>
    </dsp:sp>
    <dsp:sp modelId="{EAC082AA-E4F3-4360-B43D-F4026D0A056F}">
      <dsp:nvSpPr>
        <dsp:cNvPr id="0" name=""/>
        <dsp:cNvSpPr/>
      </dsp:nvSpPr>
      <dsp:spPr>
        <a:xfrm>
          <a:off x="7371856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공조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7371856" y="3199907"/>
        <a:ext cx="1218038" cy="609019"/>
      </dsp:txXfrm>
    </dsp:sp>
    <dsp:sp modelId="{8B9359D7-EA0D-433A-9E4B-68F9F31A2E7D}">
      <dsp:nvSpPr>
        <dsp:cNvPr id="0" name=""/>
        <dsp:cNvSpPr/>
      </dsp:nvSpPr>
      <dsp:spPr>
        <a:xfrm>
          <a:off x="2025213" y="1111671"/>
          <a:ext cx="1742867" cy="8311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0" kern="1200" dirty="0" smtClean="0">
              <a:solidFill>
                <a:schemeClr val="bg1"/>
              </a:solidFill>
              <a:effectLst/>
              <a:latin typeface="서울한강체 M" pitchFamily="18" charset="-127"/>
              <a:ea typeface="서울한강체 M" pitchFamily="18" charset="-127"/>
            </a:rPr>
            <a:t>의정부</a:t>
          </a:r>
          <a:endParaRPr lang="ko-KR" altLang="en-US" sz="3600" b="0" kern="1200" dirty="0">
            <a:solidFill>
              <a:schemeClr val="bg1"/>
            </a:solidFill>
            <a:effectLst/>
            <a:latin typeface="서울한강체 M" pitchFamily="18" charset="-127"/>
            <a:ea typeface="서울한강체 M" pitchFamily="18" charset="-127"/>
          </a:endParaRPr>
        </a:p>
      </dsp:txBody>
      <dsp:txXfrm>
        <a:off x="2025213" y="1111671"/>
        <a:ext cx="1742867" cy="8311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462C8F-ED6D-4D98-913B-8F2659F3B0E7}">
      <dsp:nvSpPr>
        <dsp:cNvPr id="0" name=""/>
        <dsp:cNvSpPr/>
      </dsp:nvSpPr>
      <dsp:spPr>
        <a:xfrm>
          <a:off x="3768081" y="712580"/>
          <a:ext cx="528226" cy="814657"/>
        </a:xfrm>
        <a:custGeom>
          <a:avLst/>
          <a:gdLst/>
          <a:ahLst/>
          <a:cxnLst/>
          <a:rect l="0" t="0" r="0" b="0"/>
          <a:pathLst>
            <a:path>
              <a:moveTo>
                <a:pt x="528226" y="0"/>
              </a:moveTo>
              <a:lnTo>
                <a:pt x="528226" y="814657"/>
              </a:lnTo>
              <a:lnTo>
                <a:pt x="0" y="81465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1CEDC0EB-1661-4BFA-8C9E-618652784E6C}">
      <dsp:nvSpPr>
        <dsp:cNvPr id="0" name=""/>
        <dsp:cNvSpPr/>
      </dsp:nvSpPr>
      <dsp:spPr>
        <a:xfrm>
          <a:off x="4296307" y="712580"/>
          <a:ext cx="3684567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3684567" y="2359432"/>
              </a:lnTo>
              <a:lnTo>
                <a:pt x="3684567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CAFDBDD5-6B96-47D4-A999-8C6A6446F375}">
      <dsp:nvSpPr>
        <dsp:cNvPr id="0" name=""/>
        <dsp:cNvSpPr/>
      </dsp:nvSpPr>
      <dsp:spPr>
        <a:xfrm>
          <a:off x="4296307" y="712580"/>
          <a:ext cx="2210740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2210740" y="2359432"/>
              </a:lnTo>
              <a:lnTo>
                <a:pt x="221074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3B687BE5-F620-4DD5-8B64-B3833E7E1452}">
      <dsp:nvSpPr>
        <dsp:cNvPr id="0" name=""/>
        <dsp:cNvSpPr/>
      </dsp:nvSpPr>
      <dsp:spPr>
        <a:xfrm>
          <a:off x="4296307" y="712580"/>
          <a:ext cx="736913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736913" y="2359432"/>
              </a:lnTo>
              <a:lnTo>
                <a:pt x="736913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D7D86FA-C432-45C9-80D8-0443B293556E}">
      <dsp:nvSpPr>
        <dsp:cNvPr id="0" name=""/>
        <dsp:cNvSpPr/>
      </dsp:nvSpPr>
      <dsp:spPr>
        <a:xfrm>
          <a:off x="3559394" y="712580"/>
          <a:ext cx="736913" cy="2487326"/>
        </a:xfrm>
        <a:custGeom>
          <a:avLst/>
          <a:gdLst/>
          <a:ahLst/>
          <a:cxnLst/>
          <a:rect l="0" t="0" r="0" b="0"/>
          <a:pathLst>
            <a:path>
              <a:moveTo>
                <a:pt x="736913" y="0"/>
              </a:moveTo>
              <a:lnTo>
                <a:pt x="736913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9230A718-150B-485F-9AD7-BD2C33E6BA85}">
      <dsp:nvSpPr>
        <dsp:cNvPr id="0" name=""/>
        <dsp:cNvSpPr/>
      </dsp:nvSpPr>
      <dsp:spPr>
        <a:xfrm>
          <a:off x="2085567" y="712580"/>
          <a:ext cx="2210740" cy="2487326"/>
        </a:xfrm>
        <a:custGeom>
          <a:avLst/>
          <a:gdLst/>
          <a:ahLst/>
          <a:cxnLst/>
          <a:rect l="0" t="0" r="0" b="0"/>
          <a:pathLst>
            <a:path>
              <a:moveTo>
                <a:pt x="2210740" y="0"/>
              </a:moveTo>
              <a:lnTo>
                <a:pt x="2210740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61A0DC3-48B7-43DC-9C74-85715618ABBF}">
      <dsp:nvSpPr>
        <dsp:cNvPr id="0" name=""/>
        <dsp:cNvSpPr/>
      </dsp:nvSpPr>
      <dsp:spPr>
        <a:xfrm>
          <a:off x="611740" y="712580"/>
          <a:ext cx="3684567" cy="2487326"/>
        </a:xfrm>
        <a:custGeom>
          <a:avLst/>
          <a:gdLst/>
          <a:ahLst/>
          <a:cxnLst/>
          <a:rect l="0" t="0" r="0" b="0"/>
          <a:pathLst>
            <a:path>
              <a:moveTo>
                <a:pt x="3684567" y="0"/>
              </a:moveTo>
              <a:lnTo>
                <a:pt x="3684567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C2E2D34-E739-4520-B3CD-F5E605A87337}">
      <dsp:nvSpPr>
        <dsp:cNvPr id="0" name=""/>
        <dsp:cNvSpPr/>
      </dsp:nvSpPr>
      <dsp:spPr>
        <a:xfrm>
          <a:off x="3687288" y="103561"/>
          <a:ext cx="1218038" cy="60901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>
              <a:latin typeface="서울한강체 M" pitchFamily="18" charset="-127"/>
              <a:ea typeface="서울한강체 M" pitchFamily="18" charset="-127"/>
            </a:rPr>
            <a:t> </a:t>
          </a:r>
          <a:endParaRPr lang="ko-KR" altLang="en-US" sz="36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3687288" y="103561"/>
        <a:ext cx="1218038" cy="609019"/>
      </dsp:txXfrm>
    </dsp:sp>
    <dsp:sp modelId="{F359AC02-D45B-4A4D-820E-3D44A9AA9616}">
      <dsp:nvSpPr>
        <dsp:cNvPr id="0" name=""/>
        <dsp:cNvSpPr/>
      </dsp:nvSpPr>
      <dsp:spPr>
        <a:xfrm>
          <a:off x="2720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이조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2720" y="3199907"/>
        <a:ext cx="1218038" cy="609019"/>
      </dsp:txXfrm>
    </dsp:sp>
    <dsp:sp modelId="{641F27B0-F1EE-4031-9599-4192542C68E4}">
      <dsp:nvSpPr>
        <dsp:cNvPr id="0" name=""/>
        <dsp:cNvSpPr/>
      </dsp:nvSpPr>
      <dsp:spPr>
        <a:xfrm>
          <a:off x="1476547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호조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1476547" y="3199907"/>
        <a:ext cx="1218038" cy="609019"/>
      </dsp:txXfrm>
    </dsp:sp>
    <dsp:sp modelId="{AAAFA6FD-0B8C-4543-9F20-A3B695613B69}">
      <dsp:nvSpPr>
        <dsp:cNvPr id="0" name=""/>
        <dsp:cNvSpPr/>
      </dsp:nvSpPr>
      <dsp:spPr>
        <a:xfrm>
          <a:off x="2950374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예조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2950374" y="3199907"/>
        <a:ext cx="1218038" cy="609019"/>
      </dsp:txXfrm>
    </dsp:sp>
    <dsp:sp modelId="{BE0BD707-24A8-42DE-90DF-46D33C113905}">
      <dsp:nvSpPr>
        <dsp:cNvPr id="0" name=""/>
        <dsp:cNvSpPr/>
      </dsp:nvSpPr>
      <dsp:spPr>
        <a:xfrm>
          <a:off x="4424202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병조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4424202" y="3199907"/>
        <a:ext cx="1218038" cy="609019"/>
      </dsp:txXfrm>
    </dsp:sp>
    <dsp:sp modelId="{633E44AF-FC45-4BEA-88DE-CCE15577A6F3}">
      <dsp:nvSpPr>
        <dsp:cNvPr id="0" name=""/>
        <dsp:cNvSpPr/>
      </dsp:nvSpPr>
      <dsp:spPr>
        <a:xfrm>
          <a:off x="5898029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형조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5898029" y="3199907"/>
        <a:ext cx="1218038" cy="609019"/>
      </dsp:txXfrm>
    </dsp:sp>
    <dsp:sp modelId="{EAC082AA-E4F3-4360-B43D-F4026D0A056F}">
      <dsp:nvSpPr>
        <dsp:cNvPr id="0" name=""/>
        <dsp:cNvSpPr/>
      </dsp:nvSpPr>
      <dsp:spPr>
        <a:xfrm>
          <a:off x="7371856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공조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7371856" y="3199907"/>
        <a:ext cx="1218038" cy="609019"/>
      </dsp:txXfrm>
    </dsp:sp>
    <dsp:sp modelId="{8B9359D7-EA0D-433A-9E4B-68F9F31A2E7D}">
      <dsp:nvSpPr>
        <dsp:cNvPr id="0" name=""/>
        <dsp:cNvSpPr/>
      </dsp:nvSpPr>
      <dsp:spPr>
        <a:xfrm>
          <a:off x="2025213" y="1111671"/>
          <a:ext cx="1742867" cy="8311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한강체 M" pitchFamily="18" charset="-127"/>
              <a:ea typeface="서울한강체 M" pitchFamily="18" charset="-127"/>
            </a:rPr>
            <a:t>의정부</a:t>
          </a:r>
          <a:endParaRPr lang="ko-KR" altLang="en-US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서울한강체 M" pitchFamily="18" charset="-127"/>
            <a:ea typeface="서울한강체 M" pitchFamily="18" charset="-127"/>
          </a:endParaRPr>
        </a:p>
      </dsp:txBody>
      <dsp:txXfrm>
        <a:off x="2025213" y="1111671"/>
        <a:ext cx="1742867" cy="8311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462C8F-ED6D-4D98-913B-8F2659F3B0E7}">
      <dsp:nvSpPr>
        <dsp:cNvPr id="0" name=""/>
        <dsp:cNvSpPr/>
      </dsp:nvSpPr>
      <dsp:spPr>
        <a:xfrm>
          <a:off x="3768081" y="712580"/>
          <a:ext cx="528226" cy="814657"/>
        </a:xfrm>
        <a:custGeom>
          <a:avLst/>
          <a:gdLst/>
          <a:ahLst/>
          <a:cxnLst/>
          <a:rect l="0" t="0" r="0" b="0"/>
          <a:pathLst>
            <a:path>
              <a:moveTo>
                <a:pt x="528226" y="0"/>
              </a:moveTo>
              <a:lnTo>
                <a:pt x="528226" y="814657"/>
              </a:lnTo>
              <a:lnTo>
                <a:pt x="0" y="81465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1CEDC0EB-1661-4BFA-8C9E-618652784E6C}">
      <dsp:nvSpPr>
        <dsp:cNvPr id="0" name=""/>
        <dsp:cNvSpPr/>
      </dsp:nvSpPr>
      <dsp:spPr>
        <a:xfrm>
          <a:off x="4296307" y="712580"/>
          <a:ext cx="3684567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3684567" y="2359432"/>
              </a:lnTo>
              <a:lnTo>
                <a:pt x="3684567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CAFDBDD5-6B96-47D4-A999-8C6A6446F375}">
      <dsp:nvSpPr>
        <dsp:cNvPr id="0" name=""/>
        <dsp:cNvSpPr/>
      </dsp:nvSpPr>
      <dsp:spPr>
        <a:xfrm>
          <a:off x="4296307" y="712580"/>
          <a:ext cx="2210740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2210740" y="2359432"/>
              </a:lnTo>
              <a:lnTo>
                <a:pt x="221074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3B687BE5-F620-4DD5-8B64-B3833E7E1452}">
      <dsp:nvSpPr>
        <dsp:cNvPr id="0" name=""/>
        <dsp:cNvSpPr/>
      </dsp:nvSpPr>
      <dsp:spPr>
        <a:xfrm>
          <a:off x="4296307" y="712580"/>
          <a:ext cx="736913" cy="248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32"/>
              </a:lnTo>
              <a:lnTo>
                <a:pt x="736913" y="2359432"/>
              </a:lnTo>
              <a:lnTo>
                <a:pt x="736913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D7D86FA-C432-45C9-80D8-0443B293556E}">
      <dsp:nvSpPr>
        <dsp:cNvPr id="0" name=""/>
        <dsp:cNvSpPr/>
      </dsp:nvSpPr>
      <dsp:spPr>
        <a:xfrm>
          <a:off x="3559394" y="712580"/>
          <a:ext cx="736913" cy="2487326"/>
        </a:xfrm>
        <a:custGeom>
          <a:avLst/>
          <a:gdLst/>
          <a:ahLst/>
          <a:cxnLst/>
          <a:rect l="0" t="0" r="0" b="0"/>
          <a:pathLst>
            <a:path>
              <a:moveTo>
                <a:pt x="736913" y="0"/>
              </a:moveTo>
              <a:lnTo>
                <a:pt x="736913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9230A718-150B-485F-9AD7-BD2C33E6BA85}">
      <dsp:nvSpPr>
        <dsp:cNvPr id="0" name=""/>
        <dsp:cNvSpPr/>
      </dsp:nvSpPr>
      <dsp:spPr>
        <a:xfrm>
          <a:off x="2085567" y="712580"/>
          <a:ext cx="2210740" cy="2487326"/>
        </a:xfrm>
        <a:custGeom>
          <a:avLst/>
          <a:gdLst/>
          <a:ahLst/>
          <a:cxnLst/>
          <a:rect l="0" t="0" r="0" b="0"/>
          <a:pathLst>
            <a:path>
              <a:moveTo>
                <a:pt x="2210740" y="0"/>
              </a:moveTo>
              <a:lnTo>
                <a:pt x="2210740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61A0DC3-48B7-43DC-9C74-85715618ABBF}">
      <dsp:nvSpPr>
        <dsp:cNvPr id="0" name=""/>
        <dsp:cNvSpPr/>
      </dsp:nvSpPr>
      <dsp:spPr>
        <a:xfrm>
          <a:off x="611740" y="712580"/>
          <a:ext cx="3684567" cy="2487326"/>
        </a:xfrm>
        <a:custGeom>
          <a:avLst/>
          <a:gdLst/>
          <a:ahLst/>
          <a:cxnLst/>
          <a:rect l="0" t="0" r="0" b="0"/>
          <a:pathLst>
            <a:path>
              <a:moveTo>
                <a:pt x="3684567" y="0"/>
              </a:moveTo>
              <a:lnTo>
                <a:pt x="3684567" y="2359432"/>
              </a:lnTo>
              <a:lnTo>
                <a:pt x="0" y="2359432"/>
              </a:lnTo>
              <a:lnTo>
                <a:pt x="0" y="248732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C2E2D34-E739-4520-B3CD-F5E605A87337}">
      <dsp:nvSpPr>
        <dsp:cNvPr id="0" name=""/>
        <dsp:cNvSpPr/>
      </dsp:nvSpPr>
      <dsp:spPr>
        <a:xfrm>
          <a:off x="3687288" y="103561"/>
          <a:ext cx="1218038" cy="60901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>
              <a:latin typeface="서울한강체 M" pitchFamily="18" charset="-127"/>
              <a:ea typeface="서울한강체 M" pitchFamily="18" charset="-127"/>
            </a:rPr>
            <a:t> </a:t>
          </a:r>
          <a:endParaRPr lang="ko-KR" altLang="en-US" sz="36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3687288" y="103561"/>
        <a:ext cx="1218038" cy="609019"/>
      </dsp:txXfrm>
    </dsp:sp>
    <dsp:sp modelId="{F359AC02-D45B-4A4D-820E-3D44A9AA9616}">
      <dsp:nvSpPr>
        <dsp:cNvPr id="0" name=""/>
        <dsp:cNvSpPr/>
      </dsp:nvSpPr>
      <dsp:spPr>
        <a:xfrm>
          <a:off x="2720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이조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2720" y="3199907"/>
        <a:ext cx="1218038" cy="609019"/>
      </dsp:txXfrm>
    </dsp:sp>
    <dsp:sp modelId="{641F27B0-F1EE-4031-9599-4192542C68E4}">
      <dsp:nvSpPr>
        <dsp:cNvPr id="0" name=""/>
        <dsp:cNvSpPr/>
      </dsp:nvSpPr>
      <dsp:spPr>
        <a:xfrm>
          <a:off x="1476547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호조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1476547" y="3199907"/>
        <a:ext cx="1218038" cy="609019"/>
      </dsp:txXfrm>
    </dsp:sp>
    <dsp:sp modelId="{AAAFA6FD-0B8C-4543-9F20-A3B695613B69}">
      <dsp:nvSpPr>
        <dsp:cNvPr id="0" name=""/>
        <dsp:cNvSpPr/>
      </dsp:nvSpPr>
      <dsp:spPr>
        <a:xfrm>
          <a:off x="2950374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예조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2950374" y="3199907"/>
        <a:ext cx="1218038" cy="609019"/>
      </dsp:txXfrm>
    </dsp:sp>
    <dsp:sp modelId="{BE0BD707-24A8-42DE-90DF-46D33C113905}">
      <dsp:nvSpPr>
        <dsp:cNvPr id="0" name=""/>
        <dsp:cNvSpPr/>
      </dsp:nvSpPr>
      <dsp:spPr>
        <a:xfrm>
          <a:off x="4424202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병조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4424202" y="3199907"/>
        <a:ext cx="1218038" cy="609019"/>
      </dsp:txXfrm>
    </dsp:sp>
    <dsp:sp modelId="{633E44AF-FC45-4BEA-88DE-CCE15577A6F3}">
      <dsp:nvSpPr>
        <dsp:cNvPr id="0" name=""/>
        <dsp:cNvSpPr/>
      </dsp:nvSpPr>
      <dsp:spPr>
        <a:xfrm>
          <a:off x="5898029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형조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5898029" y="3199907"/>
        <a:ext cx="1218038" cy="609019"/>
      </dsp:txXfrm>
    </dsp:sp>
    <dsp:sp modelId="{EAC082AA-E4F3-4360-B43D-F4026D0A056F}">
      <dsp:nvSpPr>
        <dsp:cNvPr id="0" name=""/>
        <dsp:cNvSpPr/>
      </dsp:nvSpPr>
      <dsp:spPr>
        <a:xfrm>
          <a:off x="7371856" y="3199907"/>
          <a:ext cx="1218038" cy="60901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서울한강체 M" pitchFamily="18" charset="-127"/>
              <a:ea typeface="서울한강체 M" pitchFamily="18" charset="-127"/>
            </a:rPr>
            <a:t>공조</a:t>
          </a:r>
          <a:endParaRPr lang="ko-KR" altLang="en-US" sz="28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7371856" y="3199907"/>
        <a:ext cx="1218038" cy="609019"/>
      </dsp:txXfrm>
    </dsp:sp>
    <dsp:sp modelId="{8B9359D7-EA0D-433A-9E4B-68F9F31A2E7D}">
      <dsp:nvSpPr>
        <dsp:cNvPr id="0" name=""/>
        <dsp:cNvSpPr/>
      </dsp:nvSpPr>
      <dsp:spPr>
        <a:xfrm>
          <a:off x="2025213" y="1111671"/>
          <a:ext cx="1742867" cy="8311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서울한강체 M" pitchFamily="18" charset="-127"/>
              <a:ea typeface="서울한강체 M" pitchFamily="18" charset="-127"/>
            </a:rPr>
            <a:t>의정부</a:t>
          </a:r>
          <a:endParaRPr lang="ko-KR" altLang="en-US" sz="3600" kern="1200" dirty="0">
            <a:latin typeface="서울한강체 M" pitchFamily="18" charset="-127"/>
            <a:ea typeface="서울한강체 M" pitchFamily="18" charset="-127"/>
          </a:endParaRPr>
        </a:p>
      </dsp:txBody>
      <dsp:txXfrm>
        <a:off x="2025213" y="1111671"/>
        <a:ext cx="1742867" cy="83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F6488-9197-4206-9E5B-AA83A03B85F9}" type="datetimeFigureOut">
              <a:rPr lang="ko-KR" altLang="en-US" smtClean="0"/>
              <a:pPr/>
              <a:t>2015-11-10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3C0AB-1F94-4C6D-A913-BB66500ED5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구조도를</a:t>
            </a:r>
            <a:r>
              <a:rPr lang="ko-KR" altLang="en-US" dirty="0" smtClean="0"/>
              <a:t> 보여주고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의정부가 정책을 심의 결정하는 기관</a:t>
            </a:r>
            <a:r>
              <a:rPr lang="en-US" altLang="ko-KR" dirty="0" smtClean="0"/>
              <a:t>, 6</a:t>
            </a:r>
            <a:r>
              <a:rPr lang="ko-KR" altLang="en-US" dirty="0" smtClean="0"/>
              <a:t>조가 정책을 집행하는 기관임을 학생들이 추론하도록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의정부 </a:t>
            </a:r>
            <a:r>
              <a:rPr lang="ko-KR" altLang="en-US" dirty="0" err="1" smtClean="0"/>
              <a:t>서사제는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6</a:t>
            </a:r>
            <a:r>
              <a:rPr lang="ko-KR" altLang="en-US" dirty="0" smtClean="0"/>
              <a:t>조에서 정책이 올라오면 의정부에서 그것을 심의하고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심의된 안건만 왕에게 보고하는 체제임을 설명한다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조 직계제는 </a:t>
            </a:r>
            <a:r>
              <a:rPr lang="en-US" altLang="ko-KR" dirty="0" smtClean="0"/>
              <a:t>6</a:t>
            </a:r>
            <a:r>
              <a:rPr lang="ko-KR" altLang="en-US" dirty="0" smtClean="0"/>
              <a:t>조에서 왕에게 정책 심의가 올라오고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왕이 </a:t>
            </a:r>
            <a:r>
              <a:rPr lang="en-US" altLang="ko-KR" dirty="0" smtClean="0"/>
              <a:t>6</a:t>
            </a:r>
            <a:r>
              <a:rPr lang="ko-KR" altLang="en-US" dirty="0" smtClean="0"/>
              <a:t>조에</a:t>
            </a:r>
            <a:r>
              <a:rPr lang="ko-KR" altLang="en-US" baseline="0" dirty="0" smtClean="0"/>
              <a:t> 바로 정책 집행을 명하는 체제임을 설명한다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세종</a:t>
            </a:r>
            <a:r>
              <a:rPr lang="ko-KR" altLang="en-US" baseline="0" dirty="0" smtClean="0"/>
              <a:t> 대의 통치체제를 </a:t>
            </a:r>
            <a:r>
              <a:rPr lang="ko-KR" altLang="en-US" baseline="0" smtClean="0"/>
              <a:t>마저 설명한다</a:t>
            </a:r>
            <a:r>
              <a:rPr lang="en-US" altLang="ko-KR" baseline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세종</a:t>
            </a:r>
            <a:r>
              <a:rPr lang="ko-KR" altLang="en-US" baseline="0" dirty="0" smtClean="0"/>
              <a:t> 대의 통치체제를 </a:t>
            </a:r>
            <a:r>
              <a:rPr lang="ko-KR" altLang="en-US" baseline="0" smtClean="0"/>
              <a:t>마저 설명한다</a:t>
            </a:r>
            <a:r>
              <a:rPr lang="en-US" altLang="ko-KR" baseline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위에서 배운 내용을 바탕으로</a:t>
            </a:r>
            <a:r>
              <a:rPr lang="ko-KR" altLang="en-US" baseline="0" dirty="0" smtClean="0"/>
              <a:t> 각 왕대의 왕권과 신권의 관계가 어땠을지 추론해본다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태조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태종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세종은 교사와 학생이 함께 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단종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세조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성종은 조별활동을 통해 할 것을 알린다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태조 때 왕권과 신권 중 무엇이 강했을지 학생들에게 물어보고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교사는 적절한 반응을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태종 때 왕권과 신권 중 무엇이 강했을지 학생들에게 물어보고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교사는 적절한 반응을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세종 때 왕권과 신권 중 무엇이 강했을지 학생들에게 물어보고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교사는 적절한 반응을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단종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성종 대의 왕권과 신권의 관계가 어떠했을지 조별로 토의하도록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교사는 그</a:t>
            </a:r>
            <a:r>
              <a:rPr lang="ko-KR" altLang="en-US" baseline="0" dirty="0" smtClean="0"/>
              <a:t> 동안 교실을 돌아다니며 학생들의 질문을 받거나 모든 학생이 활발히 참여할 수 있도록 독려한다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분 정도의 시간이 지나면 조별로 한 명 씩 대표로 일어나 논의가 어떻게 진행되었는지 발표하도록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발표 지원자가 없을 경우에는 조별 활동 때 비교적 소극적으로 참여했던 학생들을 지목해 발표하도록 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스마트폰을</a:t>
            </a:r>
            <a:r>
              <a:rPr lang="ko-KR" altLang="en-US" dirty="0" smtClean="0"/>
              <a:t> 꺼내고 </a:t>
            </a:r>
            <a:r>
              <a:rPr lang="ko-KR" altLang="en-US" dirty="0" err="1" smtClean="0"/>
              <a:t>소크라티브에</a:t>
            </a:r>
            <a:r>
              <a:rPr lang="ko-KR" altLang="en-US" dirty="0" smtClean="0"/>
              <a:t> 접속해 전시 학습에 대한 문제를 풀어볼 수 있도록 지도한다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학생의 대답을 바탕으로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단종 때 신권이 강했다는 것과 그 이유를 설명한다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학생의 대답을 바탕으로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태종 때 왕권이 강했다는 것과 그 이유를 설명한다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학생의 대답을 바탕으로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성종 때 왕권과 신권이 균형을 </a:t>
            </a:r>
            <a:r>
              <a:rPr lang="ko-KR" altLang="en-US" dirty="0" err="1" smtClean="0"/>
              <a:t>이뤈다는</a:t>
            </a:r>
            <a:r>
              <a:rPr lang="ko-KR" altLang="en-US" dirty="0" smtClean="0"/>
              <a:t> 것과 그 이유를 설명한다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조선</a:t>
            </a:r>
            <a:r>
              <a:rPr lang="ko-KR" altLang="en-US" baseline="0" dirty="0" smtClean="0"/>
              <a:t> 초 왕권과 신권 사이에 위와 같은 변화가 있었던 배경을 설명해 학생들이 쉽게 기억할 수 있도록 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태조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조선 건국은 사실상 </a:t>
            </a:r>
            <a:r>
              <a:rPr lang="ko-KR" altLang="en-US" dirty="0" err="1" smtClean="0"/>
              <a:t>정도전과</a:t>
            </a:r>
            <a:r>
              <a:rPr lang="ko-KR" altLang="en-US" dirty="0" smtClean="0"/>
              <a:t> 같은 사대부들이 주도</a:t>
            </a:r>
            <a:endParaRPr lang="en-US" altLang="ko-KR" dirty="0" smtClean="0"/>
          </a:p>
          <a:p>
            <a:r>
              <a:rPr lang="ko-KR" altLang="en-US" dirty="0" smtClean="0"/>
              <a:t>태종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왕권 약화에 반감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정변 후 흔들리는 정당성 우려</a:t>
            </a:r>
            <a:endParaRPr lang="en-US" altLang="ko-KR" dirty="0" smtClean="0"/>
          </a:p>
          <a:p>
            <a:r>
              <a:rPr lang="ko-KR" altLang="en-US" dirty="0" smtClean="0"/>
              <a:t>세종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태종이 만들어놓은 안정된 왕권을 바탕으로 조화 추구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단종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세종 뒤를 이은 문종이 일찍 죽어 너무 어린 나이에 즉위</a:t>
            </a:r>
            <a:endParaRPr lang="en-US" altLang="ko-KR" dirty="0" smtClean="0"/>
          </a:p>
          <a:p>
            <a:r>
              <a:rPr lang="ko-KR" altLang="en-US" dirty="0" smtClean="0"/>
              <a:t>세조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권력욕을 갖고 정변 일으킴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정변 후 흔들리는 정당성 우려</a:t>
            </a:r>
            <a:endParaRPr lang="en-US" altLang="ko-KR" dirty="0" smtClean="0"/>
          </a:p>
          <a:p>
            <a:r>
              <a:rPr lang="ko-KR" altLang="en-US" dirty="0" smtClean="0"/>
              <a:t>성종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세조가 만들어놓은 안정된 왕권을 바탕으로 조화 추구</a:t>
            </a:r>
            <a:endParaRPr lang="en-US" altLang="ko-KR" dirty="0" smtClean="0"/>
          </a:p>
          <a:p>
            <a:r>
              <a:rPr lang="ko-KR" altLang="en-US" dirty="0" smtClean="0"/>
              <a:t>이런 흐름을 이해하면 어떤 왕 때 어떤 제도가 시행</a:t>
            </a:r>
            <a:r>
              <a:rPr lang="ko-KR" altLang="en-US" baseline="0" dirty="0" smtClean="0"/>
              <a:t>됐는지 기억하기 쉬울 것임을 학생들에게 말해줌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칠판에 적힌 첫 번째 학습 목표를 다시 읽어준다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태조 때부터 성종 때까지 왕권과 신권의 관계를 말해보게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첫 번째 학습 목표가 충족되었음을 보여준다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칠판에 적힌 두 번째 학습 목표를 다시 읽어준다</a:t>
            </a:r>
            <a:r>
              <a:rPr lang="en-US" altLang="ko-KR" dirty="0" smtClean="0"/>
              <a:t>. 6</a:t>
            </a:r>
            <a:r>
              <a:rPr lang="ko-KR" altLang="en-US" dirty="0" smtClean="0"/>
              <a:t>조 직계제와 경연이 왕권 강화를 위한 제도인지</a:t>
            </a:r>
            <a:r>
              <a:rPr lang="ko-KR" altLang="en-US" baseline="0" dirty="0" smtClean="0"/>
              <a:t> 왕권 견제를 위한 제도인지 </a:t>
            </a:r>
            <a:r>
              <a:rPr lang="ko-KR" altLang="en-US" dirty="0" smtClean="0"/>
              <a:t>말해보게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 번째 학습 목표가 충족되었음을 보여준다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칠판에 적힌 세 번째 학습 목표를 다시 읽어준다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집현전 철폐가 언제 이루어졌는지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그리고 왕권과 신권 변화를 근거로 어떻게 설명할 수 있는지 </a:t>
            </a:r>
            <a:r>
              <a:rPr lang="ko-KR" altLang="en-US" dirty="0" smtClean="0"/>
              <a:t>말해보게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 번째 학습 목표가 충족되었음을 보여준다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학생들이 자신이 조선 초기의 왕이 된다면 왕권과 신권의 관계를 어떻게 정립하였을 것이고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이와 관련해서 어떤 제도를 시행할 것 같은지 써보는 과제를 주고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다음 </a:t>
            </a:r>
            <a:r>
              <a:rPr lang="ko-KR" altLang="en-US" baseline="0" dirty="0" err="1" smtClean="0"/>
              <a:t>차시</a:t>
            </a:r>
            <a:r>
              <a:rPr lang="ko-KR" altLang="en-US" baseline="0" dirty="0" smtClean="0"/>
              <a:t> 수업 전에 학교 홈페이지 자료실이나 교사 홈페이지 등 온라인에 게시하도록 지시한다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다음 </a:t>
            </a:r>
            <a:r>
              <a:rPr lang="ko-KR" altLang="en-US" baseline="0" dirty="0" err="1" smtClean="0"/>
              <a:t>차시</a:t>
            </a:r>
            <a:r>
              <a:rPr lang="ko-KR" altLang="en-US" baseline="0" dirty="0" smtClean="0"/>
              <a:t> 수업의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전시 학습 확인</a:t>
            </a:r>
            <a:r>
              <a:rPr lang="en-US" altLang="ko-KR" baseline="0" dirty="0" smtClean="0"/>
              <a:t>’ </a:t>
            </a:r>
            <a:r>
              <a:rPr lang="ko-KR" altLang="en-US" baseline="0" dirty="0" smtClean="0"/>
              <a:t>단계에 수행 평가가 끝난 후 학생 중 한 두 명이 자신이 쓴 내용을 발표할 수 있는 기회를 준다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다음 </a:t>
            </a:r>
            <a:r>
              <a:rPr lang="ko-KR" altLang="en-US" dirty="0" err="1" smtClean="0"/>
              <a:t>차시에는</a:t>
            </a:r>
            <a:r>
              <a:rPr lang="ko-KR" altLang="en-US" dirty="0" smtClean="0"/>
              <a:t> 조선의 통치 체제를 더 자세히 다루고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조선시대 신분제에 대해서도 배울 것임을 예고한다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교과서에서 해당 분량을 미리 읽어오도록 지도하며 수업을 마친다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자신이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왕이 된다면 무엇을 하고 싶은지 학생들에게 질문하고 자유롭게 대답할 수 있도록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왕은 무엇이든지 할 수 있다는 학생들의 </a:t>
            </a:r>
            <a:r>
              <a:rPr lang="en-US" altLang="ko-KR" dirty="0" smtClean="0"/>
              <a:t>misconception</a:t>
            </a:r>
            <a:r>
              <a:rPr lang="ko-KR" altLang="en-US" dirty="0" smtClean="0"/>
              <a:t>이 드러날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0:00-2:20, 3:40-5:10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부분을 시청한다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시청 후 어떤 생각이 들었는지 학생들에게 물어본다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왕은 무소불위의 권력을 가졌다는 학생들의 사전지식이 오해임을 알 수 있도록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왕의 밑에 있던 신하들이 왕을 강하게 견제하는 역할을 했음을 알게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왕권과 신권의 상호견제</a:t>
            </a:r>
            <a:r>
              <a:rPr lang="ko-KR" altLang="en-US" baseline="0" dirty="0" smtClean="0"/>
              <a:t> 및 균형이 조선 초기 통치 체제 정비의 중요한 이슈이자 조선 정치의 고유한 특징임을 설명한다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학습 목표를 칠판의 잘 보이는 곳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지우지 않아도 되는 곳에 적는다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PPT</a:t>
            </a:r>
            <a:r>
              <a:rPr lang="ko-KR" altLang="en-US" baseline="0" dirty="0" smtClean="0"/>
              <a:t> 대신 판서로 보여주는 것은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학습 목표는 수업시간 내내 주지하고 있는 것이 좋을 것이라는 판단 때문이다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조선 초에 어떤 왕들이 있었는지 학생들에게 묻고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칠판에 태조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태종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성종 여섯 왕을 가로로 길게 적는다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여섯 왕에 대해 떠오르는 것을</a:t>
            </a:r>
            <a:r>
              <a:rPr lang="ko-KR" altLang="en-US" baseline="0" dirty="0" smtClean="0"/>
              <a:t> 아무거나 얘기해보게 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학생들이 대답하는 것을 각 왕 이름 아래 적는다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왕에 대해 학생이 떠올린 특징이 왕권과 신권 중 무엇과 관련된 것인지 묻는다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이를 통해 학생들이 이미 알고 있는 사전 지식이 본 수업의 본격적인 내용과 어떻게 연결되는지를 보여준다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태조와 태종 대의 통치 체제를 설명한다</a:t>
            </a:r>
            <a:r>
              <a:rPr lang="en-US" altLang="ko-KR" dirty="0" smtClean="0"/>
              <a:t>. 6</a:t>
            </a:r>
            <a:r>
              <a:rPr lang="ko-KR" altLang="en-US" dirty="0" smtClean="0"/>
              <a:t>조 직계제는 설명을 보류한다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뒤에 설명이 나올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세종 대의 통치 체제를 설명한다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의정부 </a:t>
            </a:r>
            <a:r>
              <a:rPr lang="ko-KR" altLang="en-US" dirty="0" err="1" smtClean="0"/>
              <a:t>서사제는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6</a:t>
            </a:r>
            <a:r>
              <a:rPr lang="ko-KR" altLang="en-US" dirty="0" smtClean="0"/>
              <a:t>조 직계제와 함께 바로 이어지는 슬라이드들을 통해 설명한다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3C0AB-1F94-4C6D-A913-BB66500ED5B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156-D337-4AD4-B377-5FFD52A11C9C}" type="datetimeFigureOut">
              <a:rPr lang="ko-KR" altLang="en-US" smtClean="0"/>
              <a:pPr/>
              <a:t>2015-11-10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28C9156-D337-4AD4-B377-5FFD52A11C9C}" type="datetimeFigureOut">
              <a:rPr lang="ko-KR" altLang="en-US" smtClean="0"/>
              <a:pPr/>
              <a:t>2015-11-10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  <p:sldLayoutId id="2147483673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4" r:id="rId10"/>
    <p:sldLayoutId id="2147483681" r:id="rId11"/>
    <p:sldLayoutId id="2147483682" r:id="rId12"/>
    <p:sldLayoutId id="214748364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Google%20&#46300;&#46972;&#51060;&#48652;\15-2\&#44368;&#50977;&#44277;&#54617;\&#50669;&#49324;&#52292;&#45328;e%20-%20The%20history%20channel%20e_&#51312;&#49440;%20&#50773;&#44428;&#51032;%20&#49892;&#52404;%202&#48512;.mp4" TargetMode="External"/><Relationship Id="rId6" Type="http://schemas.openxmlformats.org/officeDocument/2006/relationships/hyperlink" Target="https://www.youtube.com/watch?v=WAXvIKiq3T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d16_패브릭_표지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714356"/>
            <a:ext cx="7772400" cy="1470025"/>
          </a:xfr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5000"/>
              </a:lnSpc>
            </a:pPr>
            <a:r>
              <a:rPr lang="ko-KR" altLang="en-US" sz="5400" b="1" dirty="0" smtClean="0">
                <a:solidFill>
                  <a:srgbClr val="C00000"/>
                </a:solidFill>
              </a:rPr>
              <a:t>왕권</a:t>
            </a:r>
            <a:r>
              <a:rPr lang="ko-KR" altLang="en-US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과 </a:t>
            </a:r>
            <a:r>
              <a:rPr lang="ko-KR" altLang="en-US" sz="5400" b="1" dirty="0" smtClean="0">
                <a:solidFill>
                  <a:schemeClr val="accent3">
                    <a:lumMod val="50000"/>
                  </a:schemeClr>
                </a:solidFill>
              </a:rPr>
              <a:t>신권</a:t>
            </a:r>
            <a:r>
              <a:rPr lang="ko-KR" altLang="en-US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의 관계</a:t>
            </a:r>
            <a:r>
              <a:rPr lang="ko-KR" altLang="en-US" sz="4500" b="1" dirty="0" smtClean="0">
                <a:solidFill>
                  <a:schemeClr val="bg1"/>
                </a:solidFill>
              </a:rPr>
              <a:t>를 통해 본</a:t>
            </a:r>
            <a:r>
              <a:rPr lang="en-US" altLang="ko-KR" sz="4500" b="1" dirty="0" smtClean="0">
                <a:solidFill>
                  <a:schemeClr val="bg1"/>
                </a:solidFill>
              </a:rPr>
              <a:t/>
            </a:r>
            <a:br>
              <a:rPr lang="en-US" altLang="ko-KR" sz="4500" b="1" dirty="0" smtClean="0">
                <a:solidFill>
                  <a:schemeClr val="bg1"/>
                </a:solidFill>
              </a:rPr>
            </a:br>
            <a:r>
              <a:rPr lang="ko-KR" altLang="en-US" sz="4500" b="1" dirty="0" smtClean="0">
                <a:solidFill>
                  <a:srgbClr val="FF0000"/>
                </a:solidFill>
              </a:rPr>
              <a:t>조선 초</a:t>
            </a:r>
            <a:r>
              <a:rPr lang="ko-KR" altLang="en-US" sz="4500" b="1" dirty="0" smtClean="0">
                <a:solidFill>
                  <a:schemeClr val="bg1"/>
                </a:solidFill>
              </a:rPr>
              <a:t> 통치 체제의 변화</a:t>
            </a:r>
            <a:endParaRPr lang="ko-KR" alt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4878" y="2924944"/>
            <a:ext cx="8249570" cy="2658596"/>
          </a:xfrm>
        </p:spPr>
        <p:txBody>
          <a:bodyPr>
            <a:noAutofit/>
          </a:bodyPr>
          <a:lstStyle/>
          <a:p>
            <a:pPr algn="r"/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ko-KR" sz="2400" dirty="0" smtClean="0">
                <a:solidFill>
                  <a:schemeClr val="bg1"/>
                </a:solidFill>
              </a:rPr>
              <a:t>2015</a:t>
            </a:r>
            <a:r>
              <a:rPr lang="ko-KR" altLang="en-US" sz="2400" dirty="0" smtClean="0">
                <a:solidFill>
                  <a:schemeClr val="bg1"/>
                </a:solidFill>
              </a:rPr>
              <a:t>년도 </a:t>
            </a:r>
            <a:r>
              <a:rPr lang="en-US" altLang="ko-KR" sz="2400" dirty="0" smtClean="0">
                <a:solidFill>
                  <a:schemeClr val="bg1"/>
                </a:solidFill>
              </a:rPr>
              <a:t>2</a:t>
            </a:r>
            <a:r>
              <a:rPr lang="ko-KR" altLang="en-US" sz="2400" dirty="0" smtClean="0">
                <a:solidFill>
                  <a:schemeClr val="bg1"/>
                </a:solidFill>
              </a:rPr>
              <a:t>학기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교육공학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2400" b="1" dirty="0" smtClean="0">
                <a:solidFill>
                  <a:schemeClr val="bg1"/>
                </a:solidFill>
              </a:rPr>
              <a:t>교육용 파워포인트 자료</a:t>
            </a:r>
            <a:r>
              <a:rPr lang="ko-KR" altLang="en-US" sz="2400" dirty="0" smtClean="0">
                <a:solidFill>
                  <a:schemeClr val="bg1"/>
                </a:solidFill>
              </a:rPr>
              <a:t> 개발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algn="r"/>
            <a:endParaRPr lang="en-US" altLang="ko-KR" sz="2400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2800" b="1" dirty="0" smtClean="0">
                <a:solidFill>
                  <a:schemeClr val="bg1"/>
                </a:solidFill>
              </a:rPr>
              <a:t>이원우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2014-12146</a:t>
            </a:r>
          </a:p>
          <a:p>
            <a:pPr algn="r"/>
            <a:r>
              <a:rPr lang="ko-KR" altLang="en-US" sz="2800" b="1" dirty="0" smtClean="0">
                <a:solidFill>
                  <a:schemeClr val="bg1"/>
                </a:solidFill>
              </a:rPr>
              <a:t>사범대학 교육학과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r"/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299864" y="2029296"/>
          <a:ext cx="8592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3851920" y="4293096"/>
            <a:ext cx="144016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3600" dirty="0" smtClean="0">
                <a:latin typeface="서울한강체 M" pitchFamily="18" charset="-127"/>
                <a:ea typeface="서울한강체 M" pitchFamily="18" charset="-127"/>
              </a:rPr>
              <a:t>조</a:t>
            </a:r>
            <a:endParaRPr lang="ko-KR" altLang="en-US" sz="3600" dirty="0"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11" name="그림 10" descr="와앙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676" y="1340768"/>
            <a:ext cx="1240396" cy="20973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ko-KR" altLang="en-US" sz="5400" b="1" dirty="0" smtClean="0">
                <a:solidFill>
                  <a:schemeClr val="accent3">
                    <a:lumMod val="50000"/>
                  </a:schemeClr>
                </a:solidFill>
              </a:rPr>
              <a:t>의정부</a:t>
            </a:r>
            <a:r>
              <a:rPr lang="ko-KR" altLang="en-US" sz="5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5400" b="1" dirty="0" err="1" smtClean="0">
                <a:solidFill>
                  <a:schemeClr val="bg1"/>
                </a:solidFill>
              </a:rPr>
              <a:t>서사제</a:t>
            </a:r>
            <a:endParaRPr lang="ko-KR" altLang="en-US" sz="5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299864" y="2029296"/>
          <a:ext cx="8592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3851920" y="4293096"/>
            <a:ext cx="144016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3600" dirty="0" smtClean="0">
                <a:latin typeface="서울한강체 M" pitchFamily="18" charset="-127"/>
                <a:ea typeface="서울한강체 M" pitchFamily="18" charset="-127"/>
              </a:rPr>
              <a:t>조</a:t>
            </a:r>
            <a:endParaRPr lang="ko-KR" altLang="en-US" sz="3600" dirty="0"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11" name="그림 10" descr="와앙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676" y="1340768"/>
            <a:ext cx="1240396" cy="2097395"/>
          </a:xfrm>
          <a:prstGeom prst="rect">
            <a:avLst/>
          </a:prstGeom>
        </p:spPr>
      </p:pic>
      <p:grpSp>
        <p:nvGrpSpPr>
          <p:cNvPr id="3" name="그룹 18"/>
          <p:cNvGrpSpPr/>
          <p:nvPr/>
        </p:nvGrpSpPr>
        <p:grpSpPr>
          <a:xfrm flipH="1">
            <a:off x="2771800" y="1628800"/>
            <a:ext cx="1394499" cy="1368152"/>
            <a:chOff x="1711395" y="1133629"/>
            <a:chExt cx="2738040" cy="3349977"/>
          </a:xfrm>
        </p:grpSpPr>
        <p:sp>
          <p:nvSpPr>
            <p:cNvPr id="16" name="굽은 화살표 15"/>
            <p:cNvSpPr/>
            <p:nvPr/>
          </p:nvSpPr>
          <p:spPr>
            <a:xfrm rot="989865" flipH="1">
              <a:off x="1711395" y="2171131"/>
              <a:ext cx="2015171" cy="1682124"/>
            </a:xfrm>
            <a:prstGeom prst="bentArrow">
              <a:avLst>
                <a:gd name="adj1" fmla="val 17614"/>
                <a:gd name="adj2" fmla="val 27215"/>
                <a:gd name="adj3" fmla="val 35225"/>
                <a:gd name="adj4" fmla="val 7427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굽은 화살표 16"/>
            <p:cNvSpPr/>
            <p:nvPr/>
          </p:nvSpPr>
          <p:spPr>
            <a:xfrm rot="4638146">
              <a:off x="1564863" y="1599034"/>
              <a:ext cx="3349977" cy="2419167"/>
            </a:xfrm>
            <a:prstGeom prst="bentArrow">
              <a:avLst>
                <a:gd name="adj1" fmla="val 11957"/>
                <a:gd name="adj2" fmla="val 16692"/>
                <a:gd name="adj3" fmla="val 28472"/>
                <a:gd name="adj4" fmla="val 9283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19"/>
          <p:cNvGrpSpPr/>
          <p:nvPr/>
        </p:nvGrpSpPr>
        <p:grpSpPr>
          <a:xfrm rot="16200000" flipH="1">
            <a:off x="2726216" y="3972653"/>
            <a:ext cx="942091" cy="994939"/>
            <a:chOff x="1711395" y="1133629"/>
            <a:chExt cx="2738040" cy="3349977"/>
          </a:xfrm>
        </p:grpSpPr>
        <p:sp>
          <p:nvSpPr>
            <p:cNvPr id="21" name="굽은 화살표 20"/>
            <p:cNvSpPr/>
            <p:nvPr/>
          </p:nvSpPr>
          <p:spPr>
            <a:xfrm rot="989865" flipH="1">
              <a:off x="1711395" y="2171131"/>
              <a:ext cx="2015171" cy="1682124"/>
            </a:xfrm>
            <a:prstGeom prst="bentArrow">
              <a:avLst>
                <a:gd name="adj1" fmla="val 17614"/>
                <a:gd name="adj2" fmla="val 27215"/>
                <a:gd name="adj3" fmla="val 35225"/>
                <a:gd name="adj4" fmla="val 7427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굽은 화살표 21"/>
            <p:cNvSpPr/>
            <p:nvPr/>
          </p:nvSpPr>
          <p:spPr>
            <a:xfrm rot="4638146">
              <a:off x="1564863" y="1599034"/>
              <a:ext cx="3349977" cy="2419167"/>
            </a:xfrm>
            <a:prstGeom prst="bentArrow">
              <a:avLst>
                <a:gd name="adj1" fmla="val 11957"/>
                <a:gd name="adj2" fmla="val 16692"/>
                <a:gd name="adj3" fmla="val 28472"/>
                <a:gd name="adj4" fmla="val 9283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en-US" altLang="ko-KR" sz="54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ko-KR" altLang="en-US" sz="5400" b="1" dirty="0" smtClean="0">
                <a:solidFill>
                  <a:schemeClr val="accent6">
                    <a:lumMod val="50000"/>
                  </a:schemeClr>
                </a:solidFill>
              </a:rPr>
              <a:t>조 </a:t>
            </a:r>
            <a:r>
              <a:rPr lang="ko-KR" altLang="en-US" sz="5400" b="1" dirty="0" smtClean="0">
                <a:solidFill>
                  <a:schemeClr val="bg1"/>
                </a:solidFill>
              </a:rPr>
              <a:t>직계제</a:t>
            </a:r>
            <a:endParaRPr lang="ko-KR" altLang="en-US" sz="5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299864" y="2029296"/>
          <a:ext cx="8592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3851920" y="4293096"/>
            <a:ext cx="144016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한강체 M" pitchFamily="18" charset="-127"/>
                <a:ea typeface="서울한강체 M" pitchFamily="18" charset="-127"/>
              </a:rPr>
              <a:t>조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11" name="그림 10" descr="와앙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676" y="1340768"/>
            <a:ext cx="1240396" cy="2097395"/>
          </a:xfrm>
          <a:prstGeom prst="rect">
            <a:avLst/>
          </a:prstGeom>
        </p:spPr>
      </p:pic>
      <p:grpSp>
        <p:nvGrpSpPr>
          <p:cNvPr id="3" name="그룹 22"/>
          <p:cNvGrpSpPr/>
          <p:nvPr/>
        </p:nvGrpSpPr>
        <p:grpSpPr>
          <a:xfrm rot="2184297">
            <a:off x="4698089" y="2160063"/>
            <a:ext cx="1831086" cy="2240324"/>
            <a:chOff x="5095771" y="1609995"/>
            <a:chExt cx="2738040" cy="3349977"/>
          </a:xfrm>
        </p:grpSpPr>
        <p:sp>
          <p:nvSpPr>
            <p:cNvPr id="13" name="굽은 화살표 12"/>
            <p:cNvSpPr/>
            <p:nvPr/>
          </p:nvSpPr>
          <p:spPr>
            <a:xfrm rot="989865" flipH="1">
              <a:off x="5095771" y="2647497"/>
              <a:ext cx="2015171" cy="1682124"/>
            </a:xfrm>
            <a:prstGeom prst="bentArrow">
              <a:avLst>
                <a:gd name="adj1" fmla="val 17614"/>
                <a:gd name="adj2" fmla="val 27215"/>
                <a:gd name="adj3" fmla="val 35225"/>
                <a:gd name="adj4" fmla="val 7427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굽은 화살표 14"/>
            <p:cNvSpPr/>
            <p:nvPr/>
          </p:nvSpPr>
          <p:spPr>
            <a:xfrm rot="4638146">
              <a:off x="4949239" y="2075400"/>
              <a:ext cx="3349977" cy="2419167"/>
            </a:xfrm>
            <a:prstGeom prst="bentArrow">
              <a:avLst>
                <a:gd name="adj1" fmla="val 11957"/>
                <a:gd name="adj2" fmla="val 16692"/>
                <a:gd name="adj3" fmla="val 28472"/>
                <a:gd name="adj4" fmla="val 9283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05678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각 왕대 통치 체제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– 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세종</a:t>
            </a:r>
            <a:r>
              <a:rPr lang="ko-KR" altLang="en-US" sz="3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과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단종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  <p:pic>
        <p:nvPicPr>
          <p:cNvPr id="19" name="그림 18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0624" y="3005336"/>
            <a:ext cx="1709610" cy="2890793"/>
          </a:xfrm>
          <a:prstGeom prst="rect">
            <a:avLst/>
          </a:prstGeom>
        </p:spPr>
      </p:pic>
      <p:sp>
        <p:nvSpPr>
          <p:cNvPr id="21" name="부제목 2"/>
          <p:cNvSpPr txBox="1">
            <a:spLocks/>
          </p:cNvSpPr>
          <p:nvPr/>
        </p:nvSpPr>
        <p:spPr>
          <a:xfrm>
            <a:off x="7028656" y="5741640"/>
            <a:ext cx="1359768" cy="783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단</a:t>
            </a: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1403648" y="4077072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세종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3203848" y="1628800"/>
            <a:ext cx="1512168" cy="576064"/>
          </a:xfrm>
          <a:prstGeom prst="wedgeRoundRectCallout">
            <a:avLst>
              <a:gd name="adj1" fmla="val -84113"/>
              <a:gd name="adj2" fmla="val 7389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집현전</a:t>
            </a:r>
            <a:endParaRPr lang="en-US" altLang="ko-KR" spc="-20" dirty="0" smtClean="0">
              <a:solidFill>
                <a:srgbClr val="FF0000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419872" y="2420888"/>
            <a:ext cx="1944216" cy="576064"/>
          </a:xfrm>
          <a:prstGeom prst="wedgeRoundRectCallout">
            <a:avLst>
              <a:gd name="adj1" fmla="val -86386"/>
              <a:gd name="adj2" fmla="val 11058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경연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제도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3419872" y="3284984"/>
            <a:ext cx="2520280" cy="576064"/>
          </a:xfrm>
          <a:prstGeom prst="wedgeRoundRectCallout">
            <a:avLst>
              <a:gd name="adj1" fmla="val -78741"/>
              <a:gd name="adj2" fmla="val -4516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의정부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</a:t>
            </a:r>
            <a:r>
              <a:rPr lang="ko-KR" altLang="en-US" sz="28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서사제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3275856" y="4077072"/>
            <a:ext cx="3600400" cy="576064"/>
          </a:xfrm>
          <a:prstGeom prst="wedgeRoundRectCallout">
            <a:avLst>
              <a:gd name="adj1" fmla="val -72317"/>
              <a:gd name="adj2" fmla="val -71615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인사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와 </a:t>
            </a: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군사 직접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처리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30" name="그림 29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1728192" cy="2922214"/>
          </a:xfrm>
          <a:prstGeom prst="rect">
            <a:avLst/>
          </a:prstGeom>
        </p:spPr>
      </p:pic>
      <p:sp>
        <p:nvSpPr>
          <p:cNvPr id="31" name="모서리가 둥근 사각형 설명선 30"/>
          <p:cNvSpPr/>
          <p:nvPr/>
        </p:nvSpPr>
        <p:spPr>
          <a:xfrm>
            <a:off x="2843808" y="5301208"/>
            <a:ext cx="3600400" cy="576064"/>
          </a:xfrm>
          <a:prstGeom prst="wedgeRoundRectCallout">
            <a:avLst>
              <a:gd name="adj1" fmla="val 66838"/>
              <a:gd name="adj2" fmla="val -81536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김종서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정치 실권 장악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05678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각 왕대 통치 체제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– 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세조</a:t>
            </a:r>
            <a:r>
              <a:rPr lang="ko-KR" altLang="en-US" sz="3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와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성종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14</a:t>
            </a:r>
            <a:endParaRPr lang="ko-KR" altLang="en-US" dirty="0"/>
          </a:p>
        </p:txBody>
      </p:sp>
      <p:pic>
        <p:nvPicPr>
          <p:cNvPr id="19" name="그림 18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0624" y="3005336"/>
            <a:ext cx="1709610" cy="2890793"/>
          </a:xfrm>
          <a:prstGeom prst="rect">
            <a:avLst/>
          </a:prstGeom>
        </p:spPr>
      </p:pic>
      <p:sp>
        <p:nvSpPr>
          <p:cNvPr id="21" name="부제목 2"/>
          <p:cNvSpPr txBox="1">
            <a:spLocks/>
          </p:cNvSpPr>
          <p:nvPr/>
        </p:nvSpPr>
        <p:spPr>
          <a:xfrm>
            <a:off x="7028656" y="5741640"/>
            <a:ext cx="27363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spc="-2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성</a:t>
            </a: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1403648" y="4077072"/>
            <a:ext cx="12961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세조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3203848" y="1484784"/>
            <a:ext cx="1944216" cy="576064"/>
          </a:xfrm>
          <a:prstGeom prst="wedgeRoundRectCallout">
            <a:avLst>
              <a:gd name="adj1" fmla="val -84113"/>
              <a:gd name="adj2" fmla="val 7389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조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직계제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419872" y="2204864"/>
            <a:ext cx="1944216" cy="576064"/>
          </a:xfrm>
          <a:prstGeom prst="wedgeRoundRectCallout">
            <a:avLst>
              <a:gd name="adj1" fmla="val -86386"/>
              <a:gd name="adj2" fmla="val 11058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집현전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철폐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3347864" y="2996952"/>
            <a:ext cx="1728192" cy="576064"/>
          </a:xfrm>
          <a:prstGeom prst="wedgeRoundRectCallout">
            <a:avLst>
              <a:gd name="adj1" fmla="val -89764"/>
              <a:gd name="adj2" fmla="val -51774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경연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철폐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3131840" y="3717032"/>
            <a:ext cx="1728192" cy="576064"/>
          </a:xfrm>
          <a:prstGeom prst="wedgeRoundRectCallout">
            <a:avLst>
              <a:gd name="adj1" fmla="val -83340"/>
              <a:gd name="adj2" fmla="val -74922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종친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등용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30" name="그림 29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1728192" cy="2922214"/>
          </a:xfrm>
          <a:prstGeom prst="rect">
            <a:avLst/>
          </a:prstGeom>
        </p:spPr>
      </p:pic>
      <p:sp>
        <p:nvSpPr>
          <p:cNvPr id="31" name="모서리가 둥근 사각형 설명선 30"/>
          <p:cNvSpPr/>
          <p:nvPr/>
        </p:nvSpPr>
        <p:spPr>
          <a:xfrm>
            <a:off x="3995936" y="4509120"/>
            <a:ext cx="2376264" cy="576064"/>
          </a:xfrm>
          <a:prstGeom prst="wedgeRoundRectCallout">
            <a:avLst>
              <a:gd name="adj1" fmla="val 69243"/>
              <a:gd name="adj2" fmla="val -55081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지방 선비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기용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5076056" y="5229200"/>
            <a:ext cx="1368152" cy="576064"/>
          </a:xfrm>
          <a:prstGeom prst="wedgeRoundRectCallout">
            <a:avLst>
              <a:gd name="adj1" fmla="val 87724"/>
              <a:gd name="adj2" fmla="val -84843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홍문관</a:t>
            </a:r>
            <a:endParaRPr lang="en-US" altLang="ko-KR" spc="-20" dirty="0" smtClean="0">
              <a:solidFill>
                <a:srgbClr val="FF0000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860032" y="5949280"/>
            <a:ext cx="1800200" cy="576064"/>
          </a:xfrm>
          <a:prstGeom prst="wedgeRoundRectCallout">
            <a:avLst>
              <a:gd name="adj1" fmla="val 70013"/>
              <a:gd name="adj2" fmla="val -68309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경연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재개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 animBg="1"/>
      <p:bldP spid="27" grpId="0" animBg="1"/>
      <p:bldP spid="28" grpId="0" animBg="1"/>
      <p:bldP spid="29" grpId="0" animBg="1"/>
      <p:bldP spid="31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04056" y="950863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en-US" altLang="ko-KR" sz="1000" b="1" spc="-150" dirty="0" smtClean="0">
                <a:solidFill>
                  <a:srgbClr val="FF0000"/>
                </a:solidFill>
              </a:rPr>
              <a:t/>
            </a:r>
            <a:br>
              <a:rPr lang="en-US" altLang="ko-KR" sz="1000" b="1" spc="-150" dirty="0" smtClean="0">
                <a:solidFill>
                  <a:srgbClr val="FF0000"/>
                </a:solidFill>
              </a:rPr>
            </a:br>
            <a:r>
              <a:rPr lang="ko-KR" altLang="en-US" sz="8800" b="1" spc="-150" dirty="0" smtClean="0">
                <a:solidFill>
                  <a:srgbClr val="C00000"/>
                </a:solidFill>
              </a:rPr>
              <a:t>왕권 </a:t>
            </a:r>
            <a:r>
              <a:rPr lang="ko-KR" altLang="en-US" sz="4800" b="1" spc="-150" dirty="0" smtClean="0">
                <a:solidFill>
                  <a:schemeClr val="bg1"/>
                </a:solidFill>
              </a:rPr>
              <a:t> </a:t>
            </a:r>
            <a:r>
              <a:rPr lang="en-US" altLang="ko-KR" sz="8000" spc="-150" dirty="0" err="1" smtClean="0">
                <a:solidFill>
                  <a:srgbClr val="FF0000"/>
                </a:solidFill>
              </a:rPr>
              <a:t>vs</a:t>
            </a:r>
            <a:r>
              <a:rPr lang="en-US" altLang="ko-KR" sz="4800" b="1" spc="-150" dirty="0" smtClean="0">
                <a:solidFill>
                  <a:schemeClr val="bg1"/>
                </a:solidFill>
              </a:rPr>
              <a:t>  </a:t>
            </a:r>
            <a:r>
              <a:rPr lang="ko-KR" altLang="en-US" sz="8800" b="1" spc="-150" dirty="0" smtClean="0">
                <a:solidFill>
                  <a:schemeClr val="accent3">
                    <a:lumMod val="50000"/>
                  </a:schemeClr>
                </a:solidFill>
              </a:rPr>
              <a:t>신권</a:t>
            </a:r>
            <a:endParaRPr lang="ko-KR" altLang="en-US" sz="480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051720" y="3356308"/>
            <a:ext cx="5256584" cy="3025020"/>
            <a:chOff x="243003" y="1340768"/>
            <a:chExt cx="8133350" cy="4680520"/>
          </a:xfrm>
        </p:grpSpPr>
        <p:pic>
          <p:nvPicPr>
            <p:cNvPr id="7" name="그림 6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7658" y="1934529"/>
              <a:ext cx="1918695" cy="3222663"/>
            </a:xfrm>
            <a:prstGeom prst="rect">
              <a:avLst/>
            </a:prstGeom>
          </p:spPr>
        </p:pic>
        <p:pic>
          <p:nvPicPr>
            <p:cNvPr id="8" name="그림 7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003" y="1340768"/>
              <a:ext cx="2384781" cy="4032448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4067944" y="5301208"/>
              <a:ext cx="720080" cy="7200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71600" y="5085184"/>
              <a:ext cx="6840760" cy="21602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</a:t>
            </a:r>
            <a:endParaRPr lang="ko-KR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ko-KR" altLang="en-US" sz="4800" dirty="0" smtClean="0">
                <a:solidFill>
                  <a:schemeClr val="bg1"/>
                </a:solidFill>
                <a:latin typeface="a옛날목욕탕M" pitchFamily="18" charset="-127"/>
                <a:ea typeface="a옛날목욕탕M" pitchFamily="18" charset="-127"/>
              </a:rPr>
              <a:t>태</a:t>
            </a:r>
            <a:r>
              <a:rPr lang="ko-KR" altLang="en-US" sz="4800" dirty="0" smtClean="0">
                <a:solidFill>
                  <a:schemeClr val="bg1"/>
                </a:solidFill>
                <a:latin typeface="a옛날목욕탕M" pitchFamily="18" charset="-127"/>
                <a:ea typeface="a옛날목욕탕M" pitchFamily="18" charset="-127"/>
              </a:rPr>
              <a:t>조</a:t>
            </a:r>
            <a:endParaRPr lang="ko-KR" altLang="en-US" sz="4800" dirty="0">
              <a:solidFill>
                <a:schemeClr val="bg1"/>
              </a:solidFill>
              <a:latin typeface="a옛날목욕탕M" pitchFamily="18" charset="-127"/>
              <a:ea typeface="a옛날목욕탕M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51720" y="3356308"/>
            <a:ext cx="4892075" cy="3025020"/>
            <a:chOff x="2051720" y="3356308"/>
            <a:chExt cx="4892075" cy="3025020"/>
          </a:xfrm>
        </p:grpSpPr>
        <p:pic>
          <p:nvPicPr>
            <p:cNvPr id="8" name="그림 7" descr="와앙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3356308"/>
              <a:ext cx="1541284" cy="2606171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4523779" y="5915940"/>
              <a:ext cx="465388" cy="46538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22612" y="5776324"/>
              <a:ext cx="4421183" cy="1396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16</a:t>
            </a:r>
            <a:endParaRPr lang="ko-KR" altLang="en-US" dirty="0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5364088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재상 중심 정치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14" name="그림 13" descr="신하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8251" y="3740056"/>
            <a:ext cx="1240053" cy="20828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356308"/>
            <a:ext cx="1541284" cy="2606171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522612" y="3740056"/>
            <a:ext cx="4785692" cy="2641272"/>
            <a:chOff x="2522612" y="3740056"/>
            <a:chExt cx="4785692" cy="2641272"/>
          </a:xfrm>
        </p:grpSpPr>
        <p:pic>
          <p:nvPicPr>
            <p:cNvPr id="7" name="그림 6" descr="신하아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8251" y="3740056"/>
              <a:ext cx="1240053" cy="2082807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4523779" y="5915940"/>
              <a:ext cx="465388" cy="46538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22612" y="5776324"/>
              <a:ext cx="4421183" cy="1396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17</a:t>
            </a:r>
            <a:endParaRPr lang="ko-KR" altLang="en-US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27584" y="-27384"/>
            <a:ext cx="7772400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옛날목욕탕M" pitchFamily="18" charset="-127"/>
                <a:ea typeface="a옛날목욕탕M" pitchFamily="18" charset="-127"/>
                <a:cs typeface="+mj-cs"/>
              </a:rPr>
              <a:t>태종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옛날목욕탕M" pitchFamily="18" charset="-127"/>
              <a:ea typeface="a옛날목욕탕M" pitchFamily="18" charset="-127"/>
              <a:cs typeface="+mj-cs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1547664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사병 철폐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1547664" y="1628800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조 직계제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27584" y="-27384"/>
            <a:ext cx="7772400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a옛날목욕탕M" pitchFamily="18" charset="-127"/>
                <a:ea typeface="a옛날목욕탕M" pitchFamily="18" charset="-127"/>
                <a:cs typeface="+mj-cs"/>
              </a:rPr>
              <a:t>세</a:t>
            </a: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옛날목욕탕M" pitchFamily="18" charset="-127"/>
                <a:ea typeface="a옛날목욕탕M" pitchFamily="18" charset="-127"/>
                <a:cs typeface="+mj-cs"/>
              </a:rPr>
              <a:t>종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옛날목욕탕M" pitchFamily="18" charset="-127"/>
              <a:ea typeface="a옛날목욕탕M" pitchFamily="18" charset="-127"/>
              <a:cs typeface="+mj-cs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1547664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인사권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5364088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의정부 </a:t>
            </a:r>
            <a:r>
              <a:rPr lang="ko-KR" altLang="en-US" sz="2800" spc="-20" dirty="0" err="1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서사제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5364088" y="1628800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집현전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5364088" y="980728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경연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1547664" y="1628800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군사권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051720" y="3356308"/>
            <a:ext cx="4892075" cy="3025020"/>
            <a:chOff x="2051720" y="3356308"/>
            <a:chExt cx="4892075" cy="3025020"/>
          </a:xfrm>
        </p:grpSpPr>
        <p:pic>
          <p:nvPicPr>
            <p:cNvPr id="21" name="그림 20" descr="와앙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3356308"/>
              <a:ext cx="1541284" cy="2606171"/>
            </a:xfrm>
            <a:prstGeom prst="rect">
              <a:avLst/>
            </a:prstGeom>
          </p:spPr>
        </p:pic>
        <p:sp>
          <p:nvSpPr>
            <p:cNvPr id="22" name="타원 21"/>
            <p:cNvSpPr/>
            <p:nvPr/>
          </p:nvSpPr>
          <p:spPr>
            <a:xfrm>
              <a:off x="4523779" y="5915940"/>
              <a:ext cx="465388" cy="46538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522612" y="5776324"/>
              <a:ext cx="4421183" cy="1396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그림 23" descr="신하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8251" y="3740056"/>
            <a:ext cx="1240053" cy="20828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80000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780000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2"/>
          <p:cNvGrpSpPr/>
          <p:nvPr/>
        </p:nvGrpSpPr>
        <p:grpSpPr>
          <a:xfrm>
            <a:off x="2051720" y="3356308"/>
            <a:ext cx="5256584" cy="3025020"/>
            <a:chOff x="243003" y="1340768"/>
            <a:chExt cx="8133350" cy="4680520"/>
          </a:xfrm>
        </p:grpSpPr>
        <p:pic>
          <p:nvPicPr>
            <p:cNvPr id="7" name="그림 6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7658" y="1934529"/>
              <a:ext cx="1918695" cy="3222663"/>
            </a:xfrm>
            <a:prstGeom prst="rect">
              <a:avLst/>
            </a:prstGeom>
          </p:spPr>
        </p:pic>
        <p:pic>
          <p:nvPicPr>
            <p:cNvPr id="8" name="그림 7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003" y="1340768"/>
              <a:ext cx="2384781" cy="4032448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4067944" y="5301208"/>
              <a:ext cx="720080" cy="7200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71600" y="5085184"/>
              <a:ext cx="6840760" cy="21602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</a:t>
            </a:r>
            <a:endParaRPr lang="ko-KR" altLang="en-US" dirty="0"/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904056" y="2852936"/>
            <a:ext cx="7772400" cy="1470025"/>
          </a:xfrm>
        </p:spPr>
        <p:txBody>
          <a:bodyPr>
            <a:noAutofit/>
          </a:bodyPr>
          <a:lstStyle/>
          <a:p>
            <a:r>
              <a:rPr lang="en-US" altLang="ko-KR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27584" y="950863"/>
            <a:ext cx="7772400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옛날목욕탕M" pitchFamily="18" charset="-127"/>
                <a:ea typeface="a옛날목욕탕M" pitchFamily="18" charset="-127"/>
                <a:cs typeface="+mj-cs"/>
              </a:rPr>
              <a:t>단종     세조     성종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옛날목욕탕M" pitchFamily="18" charset="-127"/>
              <a:ea typeface="a옛날목욕탕M" pitchFamily="18" charset="-127"/>
              <a:cs typeface="+mj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526927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ko-KR" sz="7200" b="1" dirty="0" err="1" smtClean="0">
                <a:solidFill>
                  <a:schemeClr val="bg1"/>
                </a:solidFill>
              </a:rPr>
              <a:t>Socrative</a:t>
            </a:r>
            <a:r>
              <a:rPr lang="en-US" altLang="ko-KR" sz="5400" b="1" dirty="0" smtClean="0">
                <a:solidFill>
                  <a:schemeClr val="bg1"/>
                </a:solidFill>
              </a:rPr>
              <a:t/>
            </a:r>
            <a:br>
              <a:rPr lang="en-US" altLang="ko-KR" sz="5400" b="1" dirty="0" smtClean="0">
                <a:solidFill>
                  <a:schemeClr val="bg1"/>
                </a:solidFill>
              </a:rPr>
            </a:br>
            <a:r>
              <a:rPr lang="en-US" altLang="ko-KR" sz="5400" b="1" dirty="0" smtClean="0">
                <a:solidFill>
                  <a:schemeClr val="bg1"/>
                </a:solidFill>
              </a:rPr>
              <a:t/>
            </a:r>
            <a:br>
              <a:rPr lang="en-US" altLang="ko-KR" sz="5400" b="1" dirty="0" smtClean="0">
                <a:solidFill>
                  <a:schemeClr val="bg1"/>
                </a:solidFill>
              </a:rPr>
            </a:br>
            <a:r>
              <a:rPr lang="ko-KR" altLang="en-US" sz="4800" b="1" dirty="0" smtClean="0">
                <a:solidFill>
                  <a:schemeClr val="bg1"/>
                </a:solidFill>
              </a:rPr>
              <a:t>교실 코드 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: </a:t>
            </a:r>
            <a:r>
              <a:rPr lang="en-US" altLang="ko-KR" sz="4800" b="1" dirty="0" err="1" smtClean="0">
                <a:solidFill>
                  <a:schemeClr val="bg1"/>
                </a:solidFill>
              </a:rPr>
              <a:t>oooooooo</a:t>
            </a:r>
            <a:endParaRPr lang="ko-KR" altLang="en-US" sz="5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ko-KR" altLang="en-US" sz="4800" dirty="0" smtClean="0">
                <a:solidFill>
                  <a:schemeClr val="bg1"/>
                </a:solidFill>
                <a:latin typeface="a옛날목욕탕M" pitchFamily="18" charset="-127"/>
                <a:ea typeface="a옛날목욕탕M" pitchFamily="18" charset="-127"/>
              </a:rPr>
              <a:t>단종</a:t>
            </a:r>
            <a:endParaRPr lang="ko-KR" altLang="en-US" sz="4800" dirty="0">
              <a:solidFill>
                <a:schemeClr val="bg1"/>
              </a:solidFill>
              <a:latin typeface="a옛날목욕탕M" pitchFamily="18" charset="-127"/>
              <a:ea typeface="a옛날목욕탕M" pitchFamily="18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2051720" y="3356308"/>
            <a:ext cx="4892075" cy="3025020"/>
            <a:chOff x="2051720" y="3356308"/>
            <a:chExt cx="4892075" cy="3025020"/>
          </a:xfrm>
        </p:grpSpPr>
        <p:pic>
          <p:nvPicPr>
            <p:cNvPr id="8" name="그림 7" descr="와앙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3356308"/>
              <a:ext cx="1541284" cy="2606171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4523779" y="5915940"/>
              <a:ext cx="465388" cy="46538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22612" y="5776324"/>
              <a:ext cx="4421183" cy="1396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</a:t>
            </a:r>
            <a:endParaRPr lang="ko-KR" altLang="en-US" dirty="0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5364088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재상 중심 정치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14" name="그림 13" descr="신하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8251" y="3740056"/>
            <a:ext cx="1240053" cy="2082807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356308"/>
            <a:ext cx="1541284" cy="2606171"/>
          </a:xfrm>
          <a:prstGeom prst="rect">
            <a:avLst/>
          </a:prstGeom>
        </p:spPr>
      </p:pic>
      <p:grpSp>
        <p:nvGrpSpPr>
          <p:cNvPr id="2" name="그룹 14"/>
          <p:cNvGrpSpPr/>
          <p:nvPr/>
        </p:nvGrpSpPr>
        <p:grpSpPr>
          <a:xfrm>
            <a:off x="2522612" y="3740056"/>
            <a:ext cx="4785692" cy="2641272"/>
            <a:chOff x="2522612" y="3740056"/>
            <a:chExt cx="4785692" cy="2641272"/>
          </a:xfrm>
        </p:grpSpPr>
        <p:pic>
          <p:nvPicPr>
            <p:cNvPr id="7" name="그림 6" descr="신하아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8251" y="3740056"/>
              <a:ext cx="1240053" cy="2082807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4523779" y="5915940"/>
              <a:ext cx="465388" cy="46538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22612" y="5776324"/>
              <a:ext cx="4421183" cy="1396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21</a:t>
            </a:r>
            <a:endParaRPr lang="ko-KR" altLang="en-US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27584" y="-27384"/>
            <a:ext cx="7772400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옛날목욕탕M" pitchFamily="18" charset="-127"/>
                <a:ea typeface="a옛날목욕탕M" pitchFamily="18" charset="-127"/>
                <a:cs typeface="+mj-cs"/>
              </a:rPr>
              <a:t>세조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옛날목욕탕M" pitchFamily="18" charset="-127"/>
              <a:ea typeface="a옛날목욕탕M" pitchFamily="18" charset="-127"/>
              <a:cs typeface="+mj-cs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1547664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조 직계제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1547664" y="1628800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집현전 철폐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1547664" y="980728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경</a:t>
            </a: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연</a:t>
            </a: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 철폐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1547664" y="332656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종친 등용</a:t>
            </a:r>
            <a:endParaRPr lang="en-US" altLang="ko-KR" sz="2800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22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27584" y="-27384"/>
            <a:ext cx="7772400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a옛날목욕탕M" pitchFamily="18" charset="-127"/>
                <a:ea typeface="a옛날목욕탕M" pitchFamily="18" charset="-127"/>
                <a:cs typeface="+mj-cs"/>
              </a:rPr>
              <a:t>성</a:t>
            </a: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옛날목욕탕M" pitchFamily="18" charset="-127"/>
                <a:ea typeface="a옛날목욕탕M" pitchFamily="18" charset="-127"/>
                <a:cs typeface="+mj-cs"/>
              </a:rPr>
              <a:t>종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옛날목욕탕M" pitchFamily="18" charset="-127"/>
              <a:ea typeface="a옛날목욕탕M" pitchFamily="18" charset="-127"/>
              <a:cs typeface="+mj-cs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1547664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지방 선비 기용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5364088" y="2276872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홍문관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5364088" y="1628800"/>
            <a:ext cx="2664296" cy="576064"/>
          </a:xfrm>
          <a:prstGeom prst="wedgeRoundRectCallout">
            <a:avLst>
              <a:gd name="adj1" fmla="val -38363"/>
              <a:gd name="adj2" fmla="val 24287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chemeClr val="bg1"/>
                </a:solidFill>
                <a:latin typeface="서울한강체 M" pitchFamily="18" charset="-127"/>
                <a:ea typeface="서울한강체 M" pitchFamily="18" charset="-127"/>
              </a:rPr>
              <a:t>경연 재개</a:t>
            </a:r>
            <a:endParaRPr lang="en-US" altLang="ko-KR" spc="-20" dirty="0" smtClean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051720" y="3356308"/>
            <a:ext cx="4892075" cy="3025020"/>
            <a:chOff x="2051720" y="3356308"/>
            <a:chExt cx="4892075" cy="3025020"/>
          </a:xfrm>
        </p:grpSpPr>
        <p:pic>
          <p:nvPicPr>
            <p:cNvPr id="21" name="그림 20" descr="와앙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3356308"/>
              <a:ext cx="1541284" cy="2606171"/>
            </a:xfrm>
            <a:prstGeom prst="rect">
              <a:avLst/>
            </a:prstGeom>
          </p:spPr>
        </p:pic>
        <p:sp>
          <p:nvSpPr>
            <p:cNvPr id="22" name="타원 21"/>
            <p:cNvSpPr/>
            <p:nvPr/>
          </p:nvSpPr>
          <p:spPr>
            <a:xfrm>
              <a:off x="4523779" y="5915940"/>
              <a:ext cx="465388" cy="46538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522612" y="5776324"/>
              <a:ext cx="4421183" cy="1396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그림 23" descr="신하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8251" y="3740056"/>
            <a:ext cx="1240053" cy="20828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80000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78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41682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왕권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과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신권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의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관계 변화 배경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6944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grpSp>
        <p:nvGrpSpPr>
          <p:cNvPr id="40" name="그룹 39"/>
          <p:cNvGrpSpPr/>
          <p:nvPr/>
        </p:nvGrpSpPr>
        <p:grpSpPr>
          <a:xfrm>
            <a:off x="3317784" y="2229031"/>
            <a:ext cx="2137658" cy="3072646"/>
            <a:chOff x="3317784" y="2229031"/>
            <a:chExt cx="2137658" cy="3072646"/>
          </a:xfrm>
        </p:grpSpPr>
        <p:pic>
          <p:nvPicPr>
            <p:cNvPr id="22" name="그림 21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27177">
              <a:off x="4378137" y="3157254"/>
              <a:ext cx="1077305" cy="1809454"/>
            </a:xfrm>
            <a:prstGeom prst="rect">
              <a:avLst/>
            </a:prstGeom>
          </p:spPr>
        </p:pic>
        <p:pic>
          <p:nvPicPr>
            <p:cNvPr id="19" name="그림 18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99600">
              <a:off x="3317784" y="2229031"/>
              <a:ext cx="1817157" cy="3072646"/>
            </a:xfrm>
            <a:prstGeom prst="rect">
              <a:avLst/>
            </a:prstGeom>
          </p:spPr>
        </p:pic>
      </p:grpSp>
      <p:sp>
        <p:nvSpPr>
          <p:cNvPr id="24" name="부제목 2"/>
          <p:cNvSpPr txBox="1">
            <a:spLocks/>
          </p:cNvSpPr>
          <p:nvPr/>
        </p:nvSpPr>
        <p:spPr>
          <a:xfrm>
            <a:off x="1115616" y="1628800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태조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395536" y="5373216"/>
            <a:ext cx="2664296" cy="1224136"/>
          </a:xfrm>
          <a:prstGeom prst="wedgeRoundRectCallout">
            <a:avLst>
              <a:gd name="adj1" fmla="val 14056"/>
              <a:gd name="adj2" fmla="val -8173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사실 조선은 우리가 세웠지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”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754368" y="2571053"/>
            <a:ext cx="2058790" cy="2525763"/>
            <a:chOff x="754368" y="2571053"/>
            <a:chExt cx="2058790" cy="2525763"/>
          </a:xfrm>
        </p:grpSpPr>
        <p:pic>
          <p:nvPicPr>
            <p:cNvPr id="30" name="그림 29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226265">
              <a:off x="754368" y="2975056"/>
              <a:ext cx="1239340" cy="2095610"/>
            </a:xfrm>
            <a:prstGeom prst="rect">
              <a:avLst/>
            </a:prstGeom>
          </p:spPr>
        </p:pic>
        <p:pic>
          <p:nvPicPr>
            <p:cNvPr id="15" name="그림 14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9790">
              <a:off x="1309380" y="2571053"/>
              <a:ext cx="1503778" cy="2525763"/>
            </a:xfrm>
            <a:prstGeom prst="rect">
              <a:avLst/>
            </a:prstGeom>
          </p:spPr>
        </p:pic>
      </p:grpSp>
      <p:sp>
        <p:nvSpPr>
          <p:cNvPr id="16" name="부제목 2"/>
          <p:cNvSpPr txBox="1">
            <a:spLocks/>
          </p:cNvSpPr>
          <p:nvPr/>
        </p:nvSpPr>
        <p:spPr>
          <a:xfrm>
            <a:off x="3851920" y="1628800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태종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3203848" y="5373216"/>
            <a:ext cx="2664296" cy="1224136"/>
          </a:xfrm>
          <a:prstGeom prst="wedgeRoundRectCallout">
            <a:avLst>
              <a:gd name="adj1" fmla="val -12399"/>
              <a:gd name="adj2" fmla="val -78618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저건 아니야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.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흔들리면 안돼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”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33" name="부제목 2"/>
          <p:cNvSpPr txBox="1">
            <a:spLocks/>
          </p:cNvSpPr>
          <p:nvPr/>
        </p:nvSpPr>
        <p:spPr>
          <a:xfrm>
            <a:off x="6588224" y="1628800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세종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6012160" y="5373216"/>
            <a:ext cx="2664296" cy="1224136"/>
          </a:xfrm>
          <a:prstGeom prst="wedgeRoundRectCallout">
            <a:avLst>
              <a:gd name="adj1" fmla="val -23737"/>
              <a:gd name="adj2" fmla="val -8173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아버지 덕분에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”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5911036" y="2492896"/>
            <a:ext cx="2277281" cy="2606171"/>
            <a:chOff x="5911036" y="2492896"/>
            <a:chExt cx="2277281" cy="2606171"/>
          </a:xfrm>
        </p:grpSpPr>
        <p:pic>
          <p:nvPicPr>
            <p:cNvPr id="35" name="그림 34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8264" y="2876644"/>
              <a:ext cx="1240053" cy="2082807"/>
            </a:xfrm>
            <a:prstGeom prst="rect">
              <a:avLst/>
            </a:prstGeom>
          </p:spPr>
        </p:pic>
        <p:pic>
          <p:nvPicPr>
            <p:cNvPr id="36" name="그림 35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1036" y="2492896"/>
              <a:ext cx="1541284" cy="26061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41682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왕권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과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신권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의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관계 변화 배경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6944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dirty="0" smtClean="0"/>
              <a:t>4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317784" y="2229031"/>
            <a:ext cx="2137658" cy="3072646"/>
            <a:chOff x="3317784" y="2229031"/>
            <a:chExt cx="2137658" cy="3072646"/>
          </a:xfrm>
        </p:grpSpPr>
        <p:pic>
          <p:nvPicPr>
            <p:cNvPr id="22" name="그림 21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27177">
              <a:off x="4378137" y="3157254"/>
              <a:ext cx="1077305" cy="1809454"/>
            </a:xfrm>
            <a:prstGeom prst="rect">
              <a:avLst/>
            </a:prstGeom>
          </p:spPr>
        </p:pic>
        <p:pic>
          <p:nvPicPr>
            <p:cNvPr id="19" name="그림 18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99600">
              <a:off x="3317784" y="2229031"/>
              <a:ext cx="1817157" cy="3072646"/>
            </a:xfrm>
            <a:prstGeom prst="rect">
              <a:avLst/>
            </a:prstGeom>
          </p:spPr>
        </p:pic>
      </p:grpSp>
      <p:sp>
        <p:nvSpPr>
          <p:cNvPr id="24" name="부제목 2"/>
          <p:cNvSpPr txBox="1">
            <a:spLocks/>
          </p:cNvSpPr>
          <p:nvPr/>
        </p:nvSpPr>
        <p:spPr>
          <a:xfrm>
            <a:off x="1115616" y="1628800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단종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539552" y="5373216"/>
            <a:ext cx="2520280" cy="1224136"/>
          </a:xfrm>
          <a:prstGeom prst="wedgeRoundRectCallout">
            <a:avLst>
              <a:gd name="adj1" fmla="val 14056"/>
              <a:gd name="adj2" fmla="val -8173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왕은</a:t>
            </a:r>
            <a:endParaRPr lang="en-US" altLang="ko-KR" sz="28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너무 어려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”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54368" y="2571053"/>
            <a:ext cx="2058790" cy="2525763"/>
            <a:chOff x="754368" y="2571053"/>
            <a:chExt cx="2058790" cy="2525763"/>
          </a:xfrm>
        </p:grpSpPr>
        <p:pic>
          <p:nvPicPr>
            <p:cNvPr id="30" name="그림 29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226265">
              <a:off x="754368" y="2975056"/>
              <a:ext cx="1239340" cy="2095610"/>
            </a:xfrm>
            <a:prstGeom prst="rect">
              <a:avLst/>
            </a:prstGeom>
          </p:spPr>
        </p:pic>
        <p:pic>
          <p:nvPicPr>
            <p:cNvPr id="15" name="그림 14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9790">
              <a:off x="1309380" y="2571053"/>
              <a:ext cx="1503778" cy="2525763"/>
            </a:xfrm>
            <a:prstGeom prst="rect">
              <a:avLst/>
            </a:prstGeom>
          </p:spPr>
        </p:pic>
      </p:grpSp>
      <p:sp>
        <p:nvSpPr>
          <p:cNvPr id="16" name="부제목 2"/>
          <p:cNvSpPr txBox="1">
            <a:spLocks/>
          </p:cNvSpPr>
          <p:nvPr/>
        </p:nvSpPr>
        <p:spPr>
          <a:xfrm>
            <a:off x="3851920" y="1628800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세조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3275856" y="5373216"/>
            <a:ext cx="2520280" cy="1224136"/>
          </a:xfrm>
          <a:prstGeom prst="wedgeRoundRectCallout">
            <a:avLst>
              <a:gd name="adj1" fmla="val -12399"/>
              <a:gd name="adj2" fmla="val -78618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내가 왕이야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”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33" name="부제목 2"/>
          <p:cNvSpPr txBox="1">
            <a:spLocks/>
          </p:cNvSpPr>
          <p:nvPr/>
        </p:nvSpPr>
        <p:spPr>
          <a:xfrm>
            <a:off x="6588224" y="1628800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성종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6012160" y="5373216"/>
            <a:ext cx="2664296" cy="1224136"/>
          </a:xfrm>
          <a:prstGeom prst="wedgeRoundRectCallout">
            <a:avLst>
              <a:gd name="adj1" fmla="val -23737"/>
              <a:gd name="adj2" fmla="val -8173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“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아버지 덕분에</a:t>
            </a:r>
            <a:r>
              <a:rPr lang="en-US" altLang="ko-KR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”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911036" y="2492896"/>
            <a:ext cx="2277281" cy="2606171"/>
            <a:chOff x="5911036" y="2492896"/>
            <a:chExt cx="2277281" cy="2606171"/>
          </a:xfrm>
        </p:grpSpPr>
        <p:pic>
          <p:nvPicPr>
            <p:cNvPr id="35" name="그림 34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8264" y="2876644"/>
              <a:ext cx="1240053" cy="2082807"/>
            </a:xfrm>
            <a:prstGeom prst="rect">
              <a:avLst/>
            </a:prstGeom>
          </p:spPr>
        </p:pic>
        <p:pic>
          <p:nvPicPr>
            <p:cNvPr id="36" name="그림 35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1036" y="2492896"/>
              <a:ext cx="1541284" cy="26061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41682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학습 목표 </a:t>
            </a:r>
            <a:r>
              <a:rPr kumimoji="0" lang="en-US" altLang="ko-KR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1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6944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2483768" y="2953843"/>
            <a:ext cx="1182208" cy="1699293"/>
            <a:chOff x="3317784" y="2229031"/>
            <a:chExt cx="2137658" cy="3072646"/>
          </a:xfrm>
        </p:grpSpPr>
        <p:pic>
          <p:nvPicPr>
            <p:cNvPr id="22" name="그림 21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27177">
              <a:off x="4378137" y="3157254"/>
              <a:ext cx="1077305" cy="1809454"/>
            </a:xfrm>
            <a:prstGeom prst="rect">
              <a:avLst/>
            </a:prstGeom>
          </p:spPr>
        </p:pic>
        <p:pic>
          <p:nvPicPr>
            <p:cNvPr id="19" name="그림 18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99600">
              <a:off x="3317784" y="2229031"/>
              <a:ext cx="1817157" cy="3072646"/>
            </a:xfrm>
            <a:prstGeom prst="rect">
              <a:avLst/>
            </a:prstGeom>
          </p:spPr>
        </p:pic>
      </p:grpSp>
      <p:sp>
        <p:nvSpPr>
          <p:cNvPr id="24" name="부제목 2"/>
          <p:cNvSpPr txBox="1">
            <a:spLocks/>
          </p:cNvSpPr>
          <p:nvPr/>
        </p:nvSpPr>
        <p:spPr>
          <a:xfrm>
            <a:off x="1331640" y="1772816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태</a:t>
            </a:r>
            <a:r>
              <a:rPr lang="ko-KR" altLang="en-US" sz="4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조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626576" y="1484784"/>
            <a:ext cx="1153336" cy="1414935"/>
            <a:chOff x="754368" y="2571053"/>
            <a:chExt cx="2058790" cy="2525763"/>
          </a:xfrm>
        </p:grpSpPr>
        <p:pic>
          <p:nvPicPr>
            <p:cNvPr id="30" name="그림 29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226265">
              <a:off x="754368" y="2975056"/>
              <a:ext cx="1239340" cy="2095610"/>
            </a:xfrm>
            <a:prstGeom prst="rect">
              <a:avLst/>
            </a:prstGeom>
          </p:spPr>
        </p:pic>
        <p:pic>
          <p:nvPicPr>
            <p:cNvPr id="15" name="그림 14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9790">
              <a:off x="1309380" y="2571053"/>
              <a:ext cx="1503778" cy="2525763"/>
            </a:xfrm>
            <a:prstGeom prst="rect">
              <a:avLst/>
            </a:prstGeom>
          </p:spPr>
        </p:pic>
      </p:grpSp>
      <p:sp>
        <p:nvSpPr>
          <p:cNvPr id="16" name="부제목 2"/>
          <p:cNvSpPr txBox="1">
            <a:spLocks/>
          </p:cNvSpPr>
          <p:nvPr/>
        </p:nvSpPr>
        <p:spPr>
          <a:xfrm>
            <a:off x="1331640" y="3356992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태</a:t>
            </a:r>
            <a:r>
              <a:rPr lang="ko-KR" altLang="en-US" sz="4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33" name="부제목 2"/>
          <p:cNvSpPr txBox="1">
            <a:spLocks/>
          </p:cNvSpPr>
          <p:nvPr/>
        </p:nvSpPr>
        <p:spPr>
          <a:xfrm>
            <a:off x="1331640" y="4941168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세종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2449488" y="4653136"/>
            <a:ext cx="1258416" cy="1440160"/>
            <a:chOff x="5911036" y="2492896"/>
            <a:chExt cx="2277281" cy="2606171"/>
          </a:xfrm>
        </p:grpSpPr>
        <p:pic>
          <p:nvPicPr>
            <p:cNvPr id="35" name="그림 34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8264" y="2876644"/>
              <a:ext cx="1240053" cy="2082807"/>
            </a:xfrm>
            <a:prstGeom prst="rect">
              <a:avLst/>
            </a:prstGeom>
          </p:spPr>
        </p:pic>
        <p:pic>
          <p:nvPicPr>
            <p:cNvPr id="36" name="그림 35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1036" y="2492896"/>
              <a:ext cx="1541284" cy="2606171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/>
        </p:nvGrpSpPr>
        <p:grpSpPr>
          <a:xfrm>
            <a:off x="6156176" y="2953843"/>
            <a:ext cx="1182208" cy="1699293"/>
            <a:chOff x="3317784" y="2229031"/>
            <a:chExt cx="2137658" cy="3072646"/>
          </a:xfrm>
        </p:grpSpPr>
        <p:pic>
          <p:nvPicPr>
            <p:cNvPr id="27" name="그림 26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27177">
              <a:off x="4378137" y="3157254"/>
              <a:ext cx="1077305" cy="1809454"/>
            </a:xfrm>
            <a:prstGeom prst="rect">
              <a:avLst/>
            </a:prstGeom>
          </p:spPr>
        </p:pic>
        <p:pic>
          <p:nvPicPr>
            <p:cNvPr id="28" name="그림 27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99600">
              <a:off x="3317784" y="2229031"/>
              <a:ext cx="1817157" cy="3072646"/>
            </a:xfrm>
            <a:prstGeom prst="rect">
              <a:avLst/>
            </a:prstGeom>
          </p:spPr>
        </p:pic>
      </p:grpSp>
      <p:sp>
        <p:nvSpPr>
          <p:cNvPr id="29" name="부제목 2"/>
          <p:cNvSpPr txBox="1">
            <a:spLocks/>
          </p:cNvSpPr>
          <p:nvPr/>
        </p:nvSpPr>
        <p:spPr>
          <a:xfrm>
            <a:off x="5004048" y="1772816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단종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298984" y="1484784"/>
            <a:ext cx="1153336" cy="1414935"/>
            <a:chOff x="754368" y="2571053"/>
            <a:chExt cx="2058790" cy="2525763"/>
          </a:xfrm>
        </p:grpSpPr>
        <p:pic>
          <p:nvPicPr>
            <p:cNvPr id="32" name="그림 31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226265">
              <a:off x="754368" y="2975056"/>
              <a:ext cx="1239340" cy="2095610"/>
            </a:xfrm>
            <a:prstGeom prst="rect">
              <a:avLst/>
            </a:prstGeom>
          </p:spPr>
        </p:pic>
        <p:pic>
          <p:nvPicPr>
            <p:cNvPr id="37" name="그림 36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9790">
              <a:off x="1309380" y="2571053"/>
              <a:ext cx="1503778" cy="2525763"/>
            </a:xfrm>
            <a:prstGeom prst="rect">
              <a:avLst/>
            </a:prstGeom>
          </p:spPr>
        </p:pic>
      </p:grpSp>
      <p:sp>
        <p:nvSpPr>
          <p:cNvPr id="38" name="부제목 2"/>
          <p:cNvSpPr txBox="1">
            <a:spLocks/>
          </p:cNvSpPr>
          <p:nvPr/>
        </p:nvSpPr>
        <p:spPr>
          <a:xfrm>
            <a:off x="5004048" y="3356992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spc="-2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세</a:t>
            </a:r>
            <a:r>
              <a:rPr lang="ko-KR" altLang="en-US" sz="4000" spc="-2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조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39" name="부제목 2"/>
          <p:cNvSpPr txBox="1">
            <a:spLocks/>
          </p:cNvSpPr>
          <p:nvPr/>
        </p:nvSpPr>
        <p:spPr>
          <a:xfrm>
            <a:off x="5004048" y="4941168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성</a:t>
            </a:r>
            <a:r>
              <a:rPr lang="ko-KR" altLang="en-US" sz="4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6121896" y="4653136"/>
            <a:ext cx="1258416" cy="1440160"/>
            <a:chOff x="5911036" y="2492896"/>
            <a:chExt cx="2277281" cy="2606171"/>
          </a:xfrm>
        </p:grpSpPr>
        <p:pic>
          <p:nvPicPr>
            <p:cNvPr id="41" name="그림 40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8264" y="2876644"/>
              <a:ext cx="1240053" cy="2082807"/>
            </a:xfrm>
            <a:prstGeom prst="rect">
              <a:avLst/>
            </a:prstGeom>
          </p:spPr>
        </p:pic>
        <p:pic>
          <p:nvPicPr>
            <p:cNvPr id="42" name="그림 41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1036" y="2492896"/>
              <a:ext cx="1541284" cy="26061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41682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학습 목표 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2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6944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26</a:t>
            </a:r>
            <a:endParaRPr lang="ko-KR" altLang="en-US" dirty="0"/>
          </a:p>
        </p:txBody>
      </p:sp>
      <p:grpSp>
        <p:nvGrpSpPr>
          <p:cNvPr id="2" name="그룹 19"/>
          <p:cNvGrpSpPr/>
          <p:nvPr/>
        </p:nvGrpSpPr>
        <p:grpSpPr>
          <a:xfrm>
            <a:off x="4469912" y="1412776"/>
            <a:ext cx="1686264" cy="2376264"/>
            <a:chOff x="3317784" y="2229031"/>
            <a:chExt cx="2137658" cy="3072646"/>
          </a:xfrm>
        </p:grpSpPr>
        <p:pic>
          <p:nvPicPr>
            <p:cNvPr id="22" name="그림 21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27177">
              <a:off x="4378137" y="3157254"/>
              <a:ext cx="1077305" cy="1809454"/>
            </a:xfrm>
            <a:prstGeom prst="rect">
              <a:avLst/>
            </a:prstGeom>
          </p:spPr>
        </p:pic>
        <p:pic>
          <p:nvPicPr>
            <p:cNvPr id="19" name="그림 18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99600">
              <a:off x="3317784" y="2229031"/>
              <a:ext cx="1817157" cy="3072646"/>
            </a:xfrm>
            <a:prstGeom prst="rect">
              <a:avLst/>
            </a:prstGeom>
          </p:spPr>
        </p:pic>
      </p:grpSp>
      <p:sp>
        <p:nvSpPr>
          <p:cNvPr id="24" name="부제목 2"/>
          <p:cNvSpPr txBox="1">
            <a:spLocks/>
          </p:cNvSpPr>
          <p:nvPr/>
        </p:nvSpPr>
        <p:spPr>
          <a:xfrm>
            <a:off x="1331640" y="1772816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4000" b="1" spc="-20" noProof="0" dirty="0" smtClean="0"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4000" b="1" spc="-20" noProof="0" dirty="0" smtClean="0">
                <a:latin typeface="서울한강체 M" pitchFamily="18" charset="-127"/>
                <a:ea typeface="서울한강체 M" pitchFamily="18" charset="-127"/>
              </a:rPr>
              <a:t>조 직계제 </a:t>
            </a:r>
            <a:r>
              <a:rPr lang="en-US" altLang="ko-KR" sz="4000" b="1" spc="-20" noProof="0" dirty="0" smtClean="0">
                <a:latin typeface="서울한강체 M" pitchFamily="18" charset="-127"/>
                <a:ea typeface="서울한강체 M" pitchFamily="18" charset="-127"/>
              </a:rPr>
              <a:t>?</a:t>
            </a:r>
            <a:endParaRPr kumimoji="0" lang="en-US" altLang="ko-KR" sz="4000" b="1" i="0" u="none" strike="noStrike" kern="1200" cap="none" spc="-20" normalizeH="0" baseline="0" noProof="0" dirty="0" smtClean="0">
              <a:ln>
                <a:noFill/>
              </a:ln>
              <a:uLnTx/>
              <a:uFillTx/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3" name="그룹 17"/>
          <p:cNvGrpSpPr/>
          <p:nvPr/>
        </p:nvGrpSpPr>
        <p:grpSpPr>
          <a:xfrm>
            <a:off x="3131840" y="3970658"/>
            <a:ext cx="1717090" cy="2065230"/>
            <a:chOff x="754368" y="2571053"/>
            <a:chExt cx="2058790" cy="2525763"/>
          </a:xfrm>
        </p:grpSpPr>
        <p:pic>
          <p:nvPicPr>
            <p:cNvPr id="30" name="그림 29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226265">
              <a:off x="754368" y="2975056"/>
              <a:ext cx="1239340" cy="2095610"/>
            </a:xfrm>
            <a:prstGeom prst="rect">
              <a:avLst/>
            </a:prstGeom>
          </p:spPr>
        </p:pic>
        <p:pic>
          <p:nvPicPr>
            <p:cNvPr id="15" name="그림 14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9790">
              <a:off x="1309380" y="2571053"/>
              <a:ext cx="1503778" cy="2525763"/>
            </a:xfrm>
            <a:prstGeom prst="rect">
              <a:avLst/>
            </a:prstGeom>
          </p:spPr>
        </p:pic>
      </p:grpSp>
      <p:sp>
        <p:nvSpPr>
          <p:cNvPr id="16" name="부제목 2"/>
          <p:cNvSpPr txBox="1">
            <a:spLocks/>
          </p:cNvSpPr>
          <p:nvPr/>
        </p:nvSpPr>
        <p:spPr>
          <a:xfrm>
            <a:off x="1331640" y="3933056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4000" b="1" spc="-20" noProof="0" dirty="0" smtClean="0">
                <a:latin typeface="서울한강체 M" pitchFamily="18" charset="-127"/>
                <a:ea typeface="서울한강체 M" pitchFamily="18" charset="-127"/>
              </a:rPr>
              <a:t>경연 </a:t>
            </a:r>
            <a:r>
              <a:rPr lang="en-US" altLang="ko-KR" sz="4000" b="1" spc="-20" noProof="0" dirty="0" smtClean="0">
                <a:latin typeface="서울한강체 M" pitchFamily="18" charset="-127"/>
                <a:ea typeface="서울한강체 M" pitchFamily="18" charset="-127"/>
              </a:rPr>
              <a:t>?</a:t>
            </a:r>
            <a:endParaRPr kumimoji="0" lang="en-US" altLang="ko-KR" sz="4000" b="1" i="0" u="none" strike="noStrike" kern="1200" cap="none" spc="-20" normalizeH="0" baseline="0" noProof="0" dirty="0" smtClean="0">
              <a:ln>
                <a:noFill/>
              </a:ln>
              <a:uLnTx/>
              <a:uFillTx/>
              <a:latin typeface="서울한강체 M" pitchFamily="18" charset="-127"/>
              <a:ea typeface="서울한강체 M" pitchFamily="18" charset="-127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41682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학습 목표 </a:t>
            </a:r>
            <a:r>
              <a:rPr kumimoji="0" lang="en-US" altLang="ko-KR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3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6944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27</a:t>
            </a:r>
            <a:endParaRPr lang="ko-KR" altLang="en-US" dirty="0"/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1331640" y="2204864"/>
            <a:ext cx="691276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600" b="1" spc="-20" noProof="0" dirty="0" smtClean="0">
                <a:latin typeface="나눔고딕" pitchFamily="50" charset="-127"/>
                <a:ea typeface="나눔고딕" pitchFamily="50" charset="-127"/>
              </a:rPr>
              <a:t>집현전을 철폐한 왕은 누구 </a:t>
            </a:r>
            <a:r>
              <a:rPr lang="en-US" altLang="ko-KR" sz="3600" b="1" spc="-20" noProof="0" dirty="0" smtClean="0">
                <a:latin typeface="나눔고딕" pitchFamily="50" charset="-127"/>
                <a:ea typeface="나눔고딕" pitchFamily="50" charset="-127"/>
              </a:rPr>
              <a:t>?</a:t>
            </a:r>
            <a:endParaRPr kumimoji="0" lang="en-US" altLang="ko-KR" sz="3600" b="1" i="0" u="none" strike="noStrike" kern="1200" cap="none" spc="-20" normalizeH="0" baseline="0" noProof="0" dirty="0" smtClean="0">
              <a:ln>
                <a:noFill/>
              </a:ln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부제목 2"/>
          <p:cNvSpPr txBox="1">
            <a:spLocks/>
          </p:cNvSpPr>
          <p:nvPr/>
        </p:nvSpPr>
        <p:spPr>
          <a:xfrm>
            <a:off x="6507832" y="4077072"/>
            <a:ext cx="238464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600" b="1" spc="-20" dirty="0" smtClean="0">
                <a:latin typeface="나눔고딕" pitchFamily="50" charset="-127"/>
                <a:ea typeface="나눔고딕" pitchFamily="50" charset="-127"/>
              </a:rPr>
              <a:t>근거는</a:t>
            </a:r>
            <a:r>
              <a:rPr lang="en-US" altLang="ko-KR" sz="3600" b="1" spc="-20" dirty="0" smtClean="0">
                <a:latin typeface="나눔고딕" pitchFamily="50" charset="-127"/>
                <a:ea typeface="나눔고딕" pitchFamily="50" charset="-127"/>
              </a:rPr>
              <a:t>?</a:t>
            </a:r>
            <a:endParaRPr kumimoji="0" lang="en-US" altLang="ko-KR" sz="3600" b="1" i="0" u="none" strike="noStrike" kern="1200" cap="none" spc="-20" normalizeH="0" baseline="0" noProof="0" dirty="0" smtClean="0">
              <a:ln>
                <a:noFill/>
              </a:ln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4000" spc="-150" dirty="0" smtClean="0">
                <a:solidFill>
                  <a:schemeClr val="bg1"/>
                </a:solidFill>
              </a:rPr>
              <a:t>    글쓰기 과제</a:t>
            </a:r>
            <a:r>
              <a:rPr lang="en-US" altLang="ko-KR" sz="4000" b="1" spc="-150" dirty="0" smtClean="0">
                <a:solidFill>
                  <a:schemeClr val="bg1"/>
                </a:solidFill>
              </a:rPr>
              <a:t/>
            </a:r>
            <a:br>
              <a:rPr lang="en-US" altLang="ko-KR" sz="4000" b="1" spc="-150" dirty="0" smtClean="0">
                <a:solidFill>
                  <a:schemeClr val="bg1"/>
                </a:solidFill>
              </a:rPr>
            </a:br>
            <a:r>
              <a:rPr lang="en-US" altLang="ko-KR" sz="4000" b="1" spc="-150" dirty="0" smtClean="0">
                <a:solidFill>
                  <a:schemeClr val="bg2">
                    <a:lumMod val="90000"/>
                  </a:schemeClr>
                </a:solidFill>
              </a:rPr>
              <a:t>“</a:t>
            </a:r>
            <a:r>
              <a:rPr lang="ko-KR" altLang="en-US" sz="4000" b="1" spc="-150" dirty="0" smtClean="0">
                <a:solidFill>
                  <a:schemeClr val="bg2">
                    <a:lumMod val="90000"/>
                  </a:schemeClr>
                </a:solidFill>
              </a:rPr>
              <a:t>내가 조선 초 </a:t>
            </a:r>
            <a:r>
              <a:rPr lang="ko-KR" altLang="en-US" sz="4000" b="1" spc="-150" dirty="0" smtClean="0">
                <a:solidFill>
                  <a:srgbClr val="C00000"/>
                </a:solidFill>
              </a:rPr>
              <a:t>왕</a:t>
            </a:r>
            <a:r>
              <a:rPr lang="ko-KR" altLang="en-US" sz="4000" b="1" spc="-150" dirty="0" smtClean="0">
                <a:solidFill>
                  <a:schemeClr val="bg2">
                    <a:lumMod val="90000"/>
                  </a:schemeClr>
                </a:solidFill>
              </a:rPr>
              <a:t>이 된다면</a:t>
            </a:r>
            <a:r>
              <a:rPr lang="en-US" altLang="ko-KR" sz="4000" b="1" spc="-150" dirty="0" smtClean="0">
                <a:solidFill>
                  <a:schemeClr val="bg2">
                    <a:lumMod val="90000"/>
                  </a:schemeClr>
                </a:solidFill>
              </a:rPr>
              <a:t>?”</a:t>
            </a:r>
            <a:r>
              <a:rPr lang="en-US" altLang="ko-KR" sz="4000" b="1" spc="-150" dirty="0" smtClean="0">
                <a:solidFill>
                  <a:schemeClr val="bg1"/>
                </a:solidFill>
              </a:rPr>
              <a:t/>
            </a:r>
            <a:br>
              <a:rPr lang="en-US" altLang="ko-KR" sz="4000" b="1" spc="-150" dirty="0" smtClean="0">
                <a:solidFill>
                  <a:schemeClr val="bg1"/>
                </a:solidFill>
              </a:rPr>
            </a:br>
            <a:r>
              <a:rPr lang="en-US" altLang="ko-KR" sz="4000" b="1" spc="-150" dirty="0" smtClean="0">
                <a:solidFill>
                  <a:schemeClr val="bg1"/>
                </a:solidFill>
              </a:rPr>
              <a:t>        </a:t>
            </a:r>
            <a:r>
              <a:rPr lang="ko-KR" altLang="en-US" sz="4000" spc="-150" dirty="0" smtClean="0">
                <a:solidFill>
                  <a:schemeClr val="bg1"/>
                </a:solidFill>
              </a:rPr>
              <a:t>온라인으로 제출</a:t>
            </a:r>
            <a:r>
              <a:rPr lang="ko-KR" altLang="en-US" sz="4000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4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그림 5" descr="신하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54393">
            <a:off x="5327079" y="3621526"/>
            <a:ext cx="1240053" cy="2082807"/>
          </a:xfrm>
          <a:prstGeom prst="rect">
            <a:avLst/>
          </a:prstGeom>
        </p:spPr>
      </p:pic>
      <p:pic>
        <p:nvPicPr>
          <p:cNvPr id="7" name="그림 6" descr="와앙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69870">
            <a:off x="808192" y="3317707"/>
            <a:ext cx="1541284" cy="2606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6944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28</a:t>
            </a:r>
            <a:endParaRPr lang="ko-KR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4000" spc="-150" dirty="0" smtClean="0">
                <a:solidFill>
                  <a:schemeClr val="bg1"/>
                </a:solidFill>
              </a:rPr>
              <a:t>    읽기 과제</a:t>
            </a:r>
            <a:r>
              <a:rPr lang="en-US" altLang="ko-KR" sz="4000" b="1" spc="-150" dirty="0" smtClean="0">
                <a:solidFill>
                  <a:schemeClr val="bg1"/>
                </a:solidFill>
              </a:rPr>
              <a:t/>
            </a:r>
            <a:br>
              <a:rPr lang="en-US" altLang="ko-KR" sz="4000" b="1" spc="-150" dirty="0" smtClean="0">
                <a:solidFill>
                  <a:schemeClr val="bg1"/>
                </a:solidFill>
              </a:rPr>
            </a:br>
            <a:r>
              <a:rPr lang="ko-KR" altLang="en-US" sz="4000" b="1" spc="-150" dirty="0" smtClean="0">
                <a:solidFill>
                  <a:schemeClr val="bg2">
                    <a:lumMod val="90000"/>
                  </a:schemeClr>
                </a:solidFill>
              </a:rPr>
              <a:t>조선의 통치 체제</a:t>
            </a:r>
            <a:r>
              <a:rPr lang="en-US" altLang="ko-KR" sz="4000" b="1" spc="-150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ko-KR" altLang="en-US" sz="4000" b="1" spc="-150" dirty="0" smtClean="0">
                <a:solidFill>
                  <a:schemeClr val="bg2">
                    <a:lumMod val="90000"/>
                  </a:schemeClr>
                </a:solidFill>
              </a:rPr>
              <a:t>신분제</a:t>
            </a:r>
            <a:r>
              <a:rPr lang="en-US" altLang="ko-KR" sz="4000" b="1" spc="-150" dirty="0" smtClean="0">
                <a:solidFill>
                  <a:schemeClr val="bg1"/>
                </a:solidFill>
              </a:rPr>
              <a:t/>
            </a:r>
            <a:br>
              <a:rPr lang="en-US" altLang="ko-KR" sz="4000" b="1" spc="-150" dirty="0" smtClean="0">
                <a:solidFill>
                  <a:schemeClr val="bg1"/>
                </a:solidFill>
              </a:rPr>
            </a:br>
            <a:r>
              <a:rPr lang="en-US" altLang="ko-KR" sz="4000" spc="-150" dirty="0" smtClean="0">
                <a:solidFill>
                  <a:schemeClr val="bg1"/>
                </a:solidFill>
              </a:rPr>
              <a:t>        pp. 68-71</a:t>
            </a:r>
            <a:r>
              <a:rPr lang="ko-KR" altLang="en-US" sz="4000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4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6944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29</a:t>
            </a:r>
            <a:endParaRPr lang="ko-KR" alt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4664"/>
            <a:ext cx="3384376" cy="57226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48072" y="2679055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만약 내가</a:t>
            </a:r>
            <a:r>
              <a:rPr lang="en-US" altLang="ko-KR" sz="9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9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15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왕</a:t>
            </a:r>
            <a:r>
              <a:rPr lang="en-US" altLang="ko-KR" sz="9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9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5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된다면</a:t>
            </a:r>
            <a:r>
              <a:rPr lang="en-US" altLang="ko-KR" sz="5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ko-KR" altLang="en-US" sz="5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-2628800" y="230783"/>
            <a:ext cx="7772400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Q.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역사채널e - The history channel e_조선 왕권의 실체 2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188640"/>
            <a:ext cx="6768752" cy="5076564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323528" y="5229200"/>
            <a:ext cx="7056784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fontAlgn="t"/>
            <a:r>
              <a:rPr lang="ko-KR" altLang="en-US" sz="3200" dirty="0" smtClean="0">
                <a:solidFill>
                  <a:schemeClr val="bg1"/>
                </a:solidFill>
              </a:rPr>
              <a:t>역사채널</a:t>
            </a:r>
            <a:r>
              <a:rPr lang="en-US" altLang="ko-KR" sz="3200" dirty="0" smtClean="0">
                <a:solidFill>
                  <a:schemeClr val="bg1"/>
                </a:solidFill>
              </a:rPr>
              <a:t>e - The history channel </a:t>
            </a:r>
            <a:r>
              <a:rPr lang="en-US" altLang="ko-KR" sz="3200" dirty="0" smtClean="0">
                <a:solidFill>
                  <a:schemeClr val="bg1"/>
                </a:solidFill>
              </a:rPr>
              <a:t>e</a:t>
            </a:r>
            <a:r>
              <a:rPr lang="en-US" altLang="ko-KR" sz="3200" dirty="0" smtClean="0">
                <a:solidFill>
                  <a:schemeClr val="bg1"/>
                </a:solidFill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</a:rPr>
              <a:t>조선 </a:t>
            </a:r>
            <a:r>
              <a:rPr lang="ko-KR" altLang="en-US" sz="3200" dirty="0" smtClean="0">
                <a:solidFill>
                  <a:schemeClr val="bg1"/>
                </a:solidFill>
              </a:rPr>
              <a:t>왕권의 실체 </a:t>
            </a:r>
            <a:r>
              <a:rPr lang="en-US" altLang="ko-KR" sz="3200" dirty="0" smtClean="0">
                <a:solidFill>
                  <a:schemeClr val="bg1"/>
                </a:solidFill>
              </a:rPr>
              <a:t>2</a:t>
            </a:r>
            <a:r>
              <a:rPr lang="ko-KR" altLang="en-US" sz="3200" dirty="0" smtClean="0">
                <a:solidFill>
                  <a:schemeClr val="bg1"/>
                </a:solidFill>
              </a:rPr>
              <a:t>부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fontAlgn="t"/>
            <a:r>
              <a:rPr lang="en-US" altLang="ko-KR" sz="2400" dirty="0" smtClean="0">
                <a:solidFill>
                  <a:schemeClr val="bg1"/>
                </a:solidFill>
                <a:hlinkClick r:id="rId6"/>
              </a:rPr>
              <a:t>https://</a:t>
            </a:r>
            <a:r>
              <a:rPr lang="en-US" altLang="ko-KR" sz="2400" dirty="0" smtClean="0">
                <a:solidFill>
                  <a:schemeClr val="bg1"/>
                </a:solidFill>
                <a:hlinkClick r:id="rId6"/>
              </a:rPr>
              <a:t>www.youtube.com/watch?v=WAXvIKiq3TY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ko-KR" altLang="en-US" sz="6000" b="1" spc="-150" dirty="0" smtClean="0">
                <a:solidFill>
                  <a:srgbClr val="C00000"/>
                </a:solidFill>
              </a:rPr>
              <a:t>왕</a:t>
            </a:r>
            <a:r>
              <a:rPr lang="ko-KR" altLang="en-US" sz="4000" b="1" spc="-150" dirty="0" smtClean="0">
                <a:solidFill>
                  <a:schemeClr val="bg1"/>
                </a:solidFill>
              </a:rPr>
              <a:t> 무소불위 권력</a:t>
            </a:r>
            <a:r>
              <a:rPr lang="ko-KR" altLang="en-US" sz="4000" b="1" spc="-150" dirty="0" smtClean="0">
                <a:solidFill>
                  <a:srgbClr val="FF0000"/>
                </a:solidFill>
              </a:rPr>
              <a:t> </a:t>
            </a:r>
            <a:r>
              <a:rPr lang="en-US" altLang="ko-KR" sz="4000" b="1" spc="-150" dirty="0" smtClean="0">
                <a:solidFill>
                  <a:srgbClr val="FF0000"/>
                </a:solidFill>
              </a:rPr>
              <a:t>X</a:t>
            </a:r>
            <a:r>
              <a:rPr lang="en-US" altLang="ko-KR" sz="800" b="1" spc="-150" dirty="0" smtClean="0">
                <a:solidFill>
                  <a:srgbClr val="FF0000"/>
                </a:solidFill>
              </a:rPr>
              <a:t/>
            </a:r>
            <a:br>
              <a:rPr lang="en-US" altLang="ko-KR" sz="800" b="1" spc="-150" dirty="0" smtClean="0">
                <a:solidFill>
                  <a:srgbClr val="FF0000"/>
                </a:solidFill>
              </a:rPr>
            </a:br>
            <a:r>
              <a:rPr lang="en-US" altLang="ko-KR" sz="800" b="1" spc="-150" dirty="0" smtClean="0">
                <a:solidFill>
                  <a:schemeClr val="bg1"/>
                </a:solidFill>
              </a:rPr>
              <a:t/>
            </a:r>
            <a:br>
              <a:rPr lang="en-US" altLang="ko-KR" sz="800" b="1" spc="-150" dirty="0" smtClean="0">
                <a:solidFill>
                  <a:schemeClr val="bg1"/>
                </a:solidFill>
              </a:rPr>
            </a:br>
            <a:r>
              <a:rPr lang="en-US" altLang="ko-KR" sz="800" b="1" spc="-150" dirty="0" smtClean="0">
                <a:solidFill>
                  <a:schemeClr val="bg1"/>
                </a:solidFill>
              </a:rPr>
              <a:t/>
            </a:r>
            <a:br>
              <a:rPr lang="en-US" altLang="ko-KR" sz="800" b="1" spc="-150" dirty="0" smtClean="0">
                <a:solidFill>
                  <a:schemeClr val="bg1"/>
                </a:solidFill>
              </a:rPr>
            </a:br>
            <a:endParaRPr lang="ko-KR" altLang="en-US" sz="400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43003" y="1340768"/>
            <a:ext cx="8133350" cy="4680520"/>
            <a:chOff x="243003" y="1340768"/>
            <a:chExt cx="8133350" cy="4680520"/>
          </a:xfrm>
        </p:grpSpPr>
        <p:pic>
          <p:nvPicPr>
            <p:cNvPr id="7" name="그림 6" descr="신하아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7658" y="1934529"/>
              <a:ext cx="1918695" cy="3222663"/>
            </a:xfrm>
            <a:prstGeom prst="rect">
              <a:avLst/>
            </a:prstGeom>
          </p:spPr>
        </p:pic>
        <p:pic>
          <p:nvPicPr>
            <p:cNvPr id="8" name="그림 7" descr="와앙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003" y="1340768"/>
              <a:ext cx="2384781" cy="4032448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4067944" y="5301208"/>
              <a:ext cx="720080" cy="7200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71600" y="5085184"/>
              <a:ext cx="6840760" cy="21602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46485" y="2564904"/>
            <a:ext cx="4169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왕권</a:t>
            </a:r>
            <a:r>
              <a:rPr lang="ko-KR" alt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60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vs</a:t>
            </a:r>
            <a:r>
              <a:rPr lang="en-US" altLang="ko-KR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6600" b="1" spc="-15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신권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4016" y="1814959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오늘의</a:t>
            </a:r>
            <a:r>
              <a:rPr lang="ko-KR" altLang="en-US" sz="8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학습 목표</a:t>
            </a:r>
            <a:endParaRPr lang="ko-KR" altLang="en-US" sz="8000" b="1" dirty="0">
              <a:solidFill>
                <a:schemeClr val="accent5">
                  <a:lumMod val="20000"/>
                  <a:lumOff val="8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5486">
            <a:off x="5099727" y="3814153"/>
            <a:ext cx="1656184" cy="2800456"/>
          </a:xfrm>
          <a:prstGeom prst="rect">
            <a:avLst/>
          </a:prstGeom>
        </p:spPr>
      </p:pic>
      <p:pic>
        <p:nvPicPr>
          <p:cNvPr id="9" name="그림 8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0422">
            <a:off x="5963546" y="3878894"/>
            <a:ext cx="1656184" cy="2800456"/>
          </a:xfrm>
          <a:prstGeom prst="rect">
            <a:avLst/>
          </a:prstGeom>
        </p:spPr>
      </p:pic>
      <p:pic>
        <p:nvPicPr>
          <p:cNvPr id="11" name="그림 10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2171" y="3829742"/>
            <a:ext cx="1656184" cy="2800456"/>
          </a:xfrm>
          <a:prstGeom prst="rect">
            <a:avLst/>
          </a:prstGeom>
        </p:spPr>
      </p:pic>
      <p:pic>
        <p:nvPicPr>
          <p:cNvPr id="10" name="그림 9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789040"/>
            <a:ext cx="1656184" cy="28004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48072" y="2204864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6000" b="1" dirty="0" smtClean="0">
                <a:solidFill>
                  <a:schemeClr val="bg2">
                    <a:lumMod val="90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조선 초</a:t>
            </a:r>
            <a:r>
              <a:rPr lang="ko-KR" altLang="en-US" sz="5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엔 어떤</a:t>
            </a:r>
            <a:r>
              <a:rPr lang="en-US" altLang="ko-KR" sz="9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9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88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왕</a:t>
            </a:r>
            <a:r>
              <a:rPr lang="ko-KR" altLang="en-US" sz="5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들이 있었나</a:t>
            </a:r>
            <a:r>
              <a:rPr lang="en-US" altLang="ko-KR" sz="5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ko-KR" altLang="en-US" sz="5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-2628800" y="230783"/>
            <a:ext cx="7772400" cy="147002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Q.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</a:t>
            </a:r>
            <a:endParaRPr lang="ko-KR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1368152" cy="792088"/>
          </a:xfrm>
        </p:spPr>
        <p:txBody>
          <a:bodyPr>
            <a:noAutofit/>
          </a:bodyPr>
          <a:lstStyle/>
          <a:p>
            <a:pPr algn="l"/>
            <a:r>
              <a:rPr lang="ko-KR" altLang="en-US" sz="4000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M" pitchFamily="18" charset="-127"/>
                <a:ea typeface="a옛날목욕탕M" pitchFamily="18" charset="-127"/>
              </a:rPr>
              <a:t>태조</a:t>
            </a:r>
            <a:endParaRPr lang="en-US" altLang="ko-KR" sz="4000" spc="-2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M" pitchFamily="18" charset="-127"/>
              <a:ea typeface="a옛날목욕탕M" pitchFamily="18" charset="-127"/>
            </a:endParaRPr>
          </a:p>
        </p:txBody>
      </p:sp>
      <p:pic>
        <p:nvPicPr>
          <p:cNvPr id="15" name="그림 14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1728192" cy="2922214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05678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각 왕대 통치 체제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– 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태조</a:t>
            </a:r>
            <a:r>
              <a:rPr lang="ko-KR" altLang="en-US" sz="3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와 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태종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2987824" y="2276872"/>
            <a:ext cx="4104456" cy="576064"/>
          </a:xfrm>
          <a:prstGeom prst="wedgeRoundRectCallout">
            <a:avLst>
              <a:gd name="adj1" fmla="val -60177"/>
              <a:gd name="adj2" fmla="val 11059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정도전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등 </a:t>
            </a: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재상 중심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정치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19" name="그림 18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852936"/>
            <a:ext cx="1709610" cy="2890793"/>
          </a:xfrm>
          <a:prstGeom prst="rect">
            <a:avLst/>
          </a:prstGeom>
        </p:spPr>
      </p:pic>
      <p:sp>
        <p:nvSpPr>
          <p:cNvPr id="20" name="모서리가 둥근 사각형 설명선 19"/>
          <p:cNvSpPr/>
          <p:nvPr/>
        </p:nvSpPr>
        <p:spPr>
          <a:xfrm>
            <a:off x="4283968" y="3861048"/>
            <a:ext cx="1944216" cy="576064"/>
          </a:xfrm>
          <a:prstGeom prst="wedgeRoundRectCallout">
            <a:avLst>
              <a:gd name="adj1" fmla="val 79205"/>
              <a:gd name="adj2" fmla="val -22011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사병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철폐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4211960" y="4725144"/>
            <a:ext cx="2088232" cy="576064"/>
          </a:xfrm>
          <a:prstGeom prst="wedgeRoundRectCallout">
            <a:avLst>
              <a:gd name="adj1" fmla="val 73327"/>
              <a:gd name="adj2" fmla="val -104684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en-US" altLang="ko-KR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6</a:t>
            </a: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조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직계제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6876256" y="5589240"/>
            <a:ext cx="13681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태종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20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3608" y="332656"/>
            <a:ext cx="7056784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각 왕대 통치 체제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– 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세종</a:t>
            </a:r>
            <a:r>
              <a:rPr lang="ko-KR" altLang="en-US" sz="3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과</a:t>
            </a:r>
            <a:r>
              <a:rPr lang="ko-KR" altLang="en-US" sz="36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단종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2440" y="623731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1403648" y="4077072"/>
            <a:ext cx="13681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옛날목욕탕M" pitchFamily="18" charset="-127"/>
                <a:ea typeface="a옛날목욕탕M" pitchFamily="18" charset="-127"/>
                <a:cs typeface="+mn-cs"/>
              </a:rPr>
              <a:t>세종</a:t>
            </a:r>
            <a:endParaRPr kumimoji="0" lang="en-US" altLang="ko-KR" sz="4000" b="0" i="0" u="none" strike="noStrike" kern="1200" cap="none" spc="-2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옛날목욕탕M" pitchFamily="18" charset="-127"/>
              <a:ea typeface="a옛날목욕탕M" pitchFamily="18" charset="-127"/>
              <a:cs typeface="+mn-cs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3203848" y="1628800"/>
            <a:ext cx="1512168" cy="576064"/>
          </a:xfrm>
          <a:prstGeom prst="wedgeRoundRectCallout">
            <a:avLst>
              <a:gd name="adj1" fmla="val -84113"/>
              <a:gd name="adj2" fmla="val 7389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집현전</a:t>
            </a:r>
            <a:endParaRPr lang="en-US" altLang="ko-KR" spc="-20" dirty="0" smtClean="0">
              <a:solidFill>
                <a:srgbClr val="FF0000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3419872" y="2420888"/>
            <a:ext cx="1944216" cy="576064"/>
          </a:xfrm>
          <a:prstGeom prst="wedgeRoundRectCallout">
            <a:avLst>
              <a:gd name="adj1" fmla="val -86386"/>
              <a:gd name="adj2" fmla="val 11058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경연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제도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419872" y="3284984"/>
            <a:ext cx="2520280" cy="576064"/>
          </a:xfrm>
          <a:prstGeom prst="wedgeRoundRectCallout">
            <a:avLst>
              <a:gd name="adj1" fmla="val -78741"/>
              <a:gd name="adj2" fmla="val -4516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2800" spc="-20" dirty="0" smtClean="0">
                <a:solidFill>
                  <a:srgbClr val="FF0000"/>
                </a:solidFill>
                <a:latin typeface="서울한강체 M" pitchFamily="18" charset="-127"/>
                <a:ea typeface="서울한강체 M" pitchFamily="18" charset="-127"/>
              </a:rPr>
              <a:t>의정부</a:t>
            </a:r>
            <a:r>
              <a:rPr lang="ko-KR" altLang="en-US"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 </a:t>
            </a:r>
            <a:r>
              <a:rPr lang="ko-KR" altLang="en-US" sz="28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한강체 M" pitchFamily="18" charset="-127"/>
                <a:ea typeface="서울한강체 M" pitchFamily="18" charset="-127"/>
              </a:rPr>
              <a:t>서사제</a:t>
            </a:r>
            <a:endParaRPr lang="en-US" altLang="ko-KR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pic>
        <p:nvPicPr>
          <p:cNvPr id="29" name="그림 28" descr="와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1728192" cy="292221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19835</TotalTime>
  <Words>1106</Words>
  <Application>Microsoft Office PowerPoint</Application>
  <PresentationFormat>화면 슬라이드 쇼(4:3)</PresentationFormat>
  <Paragraphs>224</Paragraphs>
  <Slides>29</Slides>
  <Notes>29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굴림</vt:lpstr>
      <vt:lpstr>Arial</vt:lpstr>
      <vt:lpstr>나눔고딕</vt:lpstr>
      <vt:lpstr>맑은 고딕</vt:lpstr>
      <vt:lpstr>a옛날목욕탕M</vt:lpstr>
      <vt:lpstr>서울한강체 M</vt:lpstr>
      <vt:lpstr>Office 테마</vt:lpstr>
      <vt:lpstr>왕권과 신권의 관계를 통해 본 조선 초 통치 체제의 변화</vt:lpstr>
      <vt:lpstr>Socrative  교실 코드 : oooooooo</vt:lpstr>
      <vt:lpstr>만약 내가 왕 이 된다면?</vt:lpstr>
      <vt:lpstr>슬라이드 4</vt:lpstr>
      <vt:lpstr>왕 무소불위 권력 X   </vt:lpstr>
      <vt:lpstr>오늘의 학습 목표</vt:lpstr>
      <vt:lpstr>조선 초엔 어떤 왕들이 있었나?</vt:lpstr>
      <vt:lpstr>슬라이드 8</vt:lpstr>
      <vt:lpstr>슬라이드 9</vt:lpstr>
      <vt:lpstr>슬라이드 10</vt:lpstr>
      <vt:lpstr>의정부 서사제</vt:lpstr>
      <vt:lpstr>6조 직계제</vt:lpstr>
      <vt:lpstr>슬라이드 13</vt:lpstr>
      <vt:lpstr>슬라이드 14</vt:lpstr>
      <vt:lpstr> 왕권  vs  신권</vt:lpstr>
      <vt:lpstr>태조</vt:lpstr>
      <vt:lpstr>슬라이드 17</vt:lpstr>
      <vt:lpstr>슬라이드 18</vt:lpstr>
      <vt:lpstr>?</vt:lpstr>
      <vt:lpstr>단종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    글쓰기 과제 “내가 조선 초 왕이 된다면?”         온라인으로 제출 </vt:lpstr>
      <vt:lpstr>    읽기 과제 조선의 통치 체제, 신분제         pp. 68-71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「공교육 정상화 촉진 및 선행교육 규제에 관한 특별법」 실효성 연구</dc:title>
  <dc:creator>네이버 한글캠페인</dc:creator>
  <cp:lastModifiedBy>Registered User</cp:lastModifiedBy>
  <cp:revision>535</cp:revision>
  <dcterms:created xsi:type="dcterms:W3CDTF">2011-08-25T02:21:48Z</dcterms:created>
  <dcterms:modified xsi:type="dcterms:W3CDTF">2015-11-11T19:43:21Z</dcterms:modified>
</cp:coreProperties>
</file>